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6" r:id="rId8"/>
    <p:sldId id="262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516FD5-1F10-493B-B327-1BB2B3C581C6}" type="datetimeFigureOut">
              <a:rPr lang="ru-RU" smtClean="0"/>
              <a:pPr/>
              <a:t>21.01.2016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6B2B23-846D-4303-9357-2EEBCA15EFD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298ACB5-7A0E-4A3D-8090-6763DFB9CD2B}" type="slidenum">
              <a:rPr lang="ru-RU" smtClean="0"/>
              <a:pPr/>
              <a:t>6</a:t>
            </a:fld>
            <a:endParaRPr lang="ru-RU" smtClean="0"/>
          </a:p>
        </p:txBody>
      </p:sp>
      <p:sp>
        <p:nvSpPr>
          <p:cNvPr id="10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ru-RU" dirty="0" smtClean="0"/>
              <a:t>Пригласите к компьютеру ученика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21.01.2016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21.01.2016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21.01.2016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gif"/><Relationship Id="rId5" Type="http://schemas.openxmlformats.org/officeDocument/2006/relationships/image" Target="../media/image4.gif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gif"/><Relationship Id="rId5" Type="http://schemas.openxmlformats.org/officeDocument/2006/relationships/image" Target="../media/image4.gif"/><Relationship Id="rId4" Type="http://schemas.openxmlformats.org/officeDocument/2006/relationships/image" Target="../media/image3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gif"/><Relationship Id="rId4" Type="http://schemas.openxmlformats.org/officeDocument/2006/relationships/image" Target="../media/image14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9.gif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12" Type="http://schemas.openxmlformats.org/officeDocument/2006/relationships/image" Target="../media/image28.gif"/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11" Type="http://schemas.openxmlformats.org/officeDocument/2006/relationships/image" Target="../media/image27.gif"/><Relationship Id="rId5" Type="http://schemas.openxmlformats.org/officeDocument/2006/relationships/image" Target="../media/image21.png"/><Relationship Id="rId15" Type="http://schemas.openxmlformats.org/officeDocument/2006/relationships/image" Target="../media/image31.gif"/><Relationship Id="rId10" Type="http://schemas.openxmlformats.org/officeDocument/2006/relationships/image" Target="../media/image26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Relationship Id="rId14" Type="http://schemas.openxmlformats.org/officeDocument/2006/relationships/image" Target="../media/image30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.wav"/><Relationship Id="rId6" Type="http://schemas.openxmlformats.org/officeDocument/2006/relationships/image" Target="../media/image35.gif"/><Relationship Id="rId5" Type="http://schemas.openxmlformats.org/officeDocument/2006/relationships/image" Target="../media/image34.png"/><Relationship Id="rId4" Type="http://schemas.openxmlformats.org/officeDocument/2006/relationships/image" Target="../media/image33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gif"/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gif"/><Relationship Id="rId5" Type="http://schemas.openxmlformats.org/officeDocument/2006/relationships/image" Target="../media/image39.gif"/><Relationship Id="rId4" Type="http://schemas.openxmlformats.org/officeDocument/2006/relationships/image" Target="../media/image38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9" name="Picture 6" descr="BD20656_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0" y="0"/>
            <a:ext cx="9144000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0" name="Picture 7" descr="BD20656_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0" y="5805488"/>
            <a:ext cx="9144000" cy="1052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1" name="Picture 12" descr="anim047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4300" y="0"/>
            <a:ext cx="12954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2" name="Picture 12" descr="anim047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3995738" y="5670550"/>
            <a:ext cx="12954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3" name="AutoShape 38"/>
          <p:cNvSpPr>
            <a:spLocks noChangeArrowheads="1"/>
          </p:cNvSpPr>
          <p:nvPr/>
        </p:nvSpPr>
        <p:spPr bwMode="auto">
          <a:xfrm>
            <a:off x="1547813" y="908050"/>
            <a:ext cx="6600825" cy="3240088"/>
          </a:xfrm>
          <a:prstGeom prst="doubleWave">
            <a:avLst>
              <a:gd name="adj1" fmla="val 6500"/>
              <a:gd name="adj2" fmla="val 0"/>
            </a:avLst>
          </a:prstGeom>
          <a:gradFill rotWithShape="0">
            <a:gsLst>
              <a:gs pos="0">
                <a:srgbClr val="FF00FF"/>
              </a:gs>
              <a:gs pos="100000">
                <a:srgbClr val="FFFFFF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kk-KZ" sz="5400" b="1" i="1" dirty="0" smtClean="0">
                <a:solidFill>
                  <a:schemeClr val="hlink"/>
                </a:solidFill>
              </a:rPr>
              <a:t>    </a:t>
            </a:r>
            <a:r>
              <a:rPr lang="kk-KZ" sz="3200" b="1" i="1" dirty="0" smtClean="0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Екі өрнектің қосындысының кубы</a:t>
            </a:r>
            <a:endParaRPr lang="ru-RU" sz="3200" b="1" i="1" dirty="0">
              <a:solidFill>
                <a:schemeClr val="hlin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7654" name="Picture 12" descr="Глобус6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65175"/>
            <a:ext cx="1638300" cy="163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5" name="Picture 4" descr="Тема 1373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2850" y="3789363"/>
            <a:ext cx="2851150" cy="160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6" name="Picture 4" descr="Тема 1373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7620" y="3857628"/>
            <a:ext cx="3082925" cy="225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7" name="Picture 4" descr="Тема 1373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7131">
            <a:off x="319088" y="3827463"/>
            <a:ext cx="2994025" cy="2192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8" name="Picture 24" descr="звезды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250" y="2071688"/>
            <a:ext cx="792163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9" name="Picture 24" descr="звезды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2357438"/>
            <a:ext cx="792162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60" name="Picture 24" descr="звезды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488" y="2143125"/>
            <a:ext cx="7358114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61" name="Picture 24" descr="звезды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7688" y="1928813"/>
            <a:ext cx="792162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63" name="Picture 24" descr="звезды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3500" y="2500313"/>
            <a:ext cx="792163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64" name="Picture 24" descr="звезды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0688" y="1428750"/>
            <a:ext cx="792162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65" name="Picture 24" descr="звезды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7375" y="1500188"/>
            <a:ext cx="792163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66" name="Picture 24" descr="звезды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5125" y="1857375"/>
            <a:ext cx="792163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67" name="Picture 24" descr="звезды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25" y="2428875"/>
            <a:ext cx="792163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68" name="Picture 24" descr="звезды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6563" y="2357438"/>
            <a:ext cx="792162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69" name="Picture 24" descr="звезды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0" y="1571625"/>
            <a:ext cx="792163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70" name="Picture 24" descr="звезды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1357313"/>
            <a:ext cx="792162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71" name="Picture 24" descr="звезды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7775" y="2644775"/>
            <a:ext cx="792163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72" name="Picture 24" descr="звезды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5063" y="1428750"/>
            <a:ext cx="792162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73" name="Picture 24" descr="звезды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3063" y="2143125"/>
            <a:ext cx="792162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74" name="Picture 24" descr="звезды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6625" y="1357313"/>
            <a:ext cx="792163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75" name="WordArt 30"/>
          <p:cNvSpPr>
            <a:spLocks noChangeArrowheads="1" noChangeShapeType="1" noTextEdit="1"/>
          </p:cNvSpPr>
          <p:nvPr/>
        </p:nvSpPr>
        <p:spPr bwMode="auto">
          <a:xfrm>
            <a:off x="1643042" y="476250"/>
            <a:ext cx="6929485" cy="1944688"/>
          </a:xfrm>
          <a:prstGeom prst="rect">
            <a:avLst/>
          </a:prstGeom>
        </p:spPr>
        <p:txBody>
          <a:bodyPr wrap="none" fromWordArt="1">
            <a:prstTxWarp prst="textCurveUp">
              <a:avLst>
                <a:gd name="adj" fmla="val 40356"/>
              </a:avLst>
            </a:prstTxWarp>
          </a:bodyPr>
          <a:lstStyle/>
          <a:p>
            <a:pPr algn="ctr"/>
            <a:r>
              <a:rPr lang="ru-RU" sz="3600" kern="10" dirty="0" smtClean="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FF00"/>
                </a:solidFill>
                <a:effectLst>
                  <a:outerShdw dist="45791" dir="2021404" algn="ctr" rotWithShape="0">
                    <a:srgbClr val="808080">
                      <a:alpha val="79999"/>
                    </a:srgbClr>
                  </a:outerShdw>
                </a:effectLst>
                <a:latin typeface="Arial"/>
                <a:cs typeface="Arial"/>
              </a:rPr>
              <a:t>Квадрат </a:t>
            </a:r>
            <a:r>
              <a:rPr lang="ru-RU" sz="3600" kern="10" dirty="0" err="1" smtClean="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FF00"/>
                </a:solidFill>
                <a:effectLst>
                  <a:outerShdw dist="45791" dir="2021404" algn="ctr" rotWithShape="0">
                    <a:srgbClr val="808080">
                      <a:alpha val="79999"/>
                    </a:srgbClr>
                  </a:outerShdw>
                </a:effectLst>
                <a:latin typeface="Arial"/>
                <a:cs typeface="Arial"/>
              </a:rPr>
              <a:t>үшмүшені көбейткіштерге жіктеу</a:t>
            </a:r>
            <a:r>
              <a:rPr lang="ru-RU" sz="3600" kern="10" dirty="0" smtClean="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FF00"/>
                </a:solidFill>
                <a:effectLst>
                  <a:outerShdw dist="45791" dir="2021404" algn="ctr" rotWithShape="0">
                    <a:srgbClr val="808080">
                      <a:alpha val="79999"/>
                    </a:srgbClr>
                  </a:outerShdw>
                </a:effectLst>
                <a:latin typeface="Arial"/>
                <a:cs typeface="Arial"/>
              </a:rPr>
              <a:t>.”</a:t>
            </a:r>
            <a:endParaRPr lang="ru-RU" sz="3600" kern="10" dirty="0">
              <a:ln w="12700">
                <a:solidFill>
                  <a:srgbClr val="000000"/>
                </a:solidFill>
                <a:round/>
                <a:headEnd/>
                <a:tailEnd/>
              </a:ln>
              <a:solidFill>
                <a:srgbClr val="00FF00"/>
              </a:solidFill>
              <a:effectLst>
                <a:outerShdw dist="45791" dir="2021404" algn="ctr" rotWithShape="0">
                  <a:srgbClr val="808080">
                    <a:alpha val="79999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27676" name="Picture 24" descr="звезды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9925" y="2997200"/>
            <a:ext cx="792163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77" name="Picture 24" descr="звезды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2463" y="2573338"/>
            <a:ext cx="792162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78" name="Picture 24" descr="звезды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4625" y="3071813"/>
            <a:ext cx="792163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79" name="Picture 24" descr="звезды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713" y="2852738"/>
            <a:ext cx="792162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80" name="Picture 24" descr="звезды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150" y="1125538"/>
            <a:ext cx="792163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81" name="Picture 24" descr="звезды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7326" y="727869"/>
            <a:ext cx="792162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82" name="Picture 24" descr="звезды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338" y="765175"/>
            <a:ext cx="792162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9" name="Picture 6" descr="BD20656_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0" y="0"/>
            <a:ext cx="9144000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0" name="Picture 7" descr="BD20656_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0" y="5805488"/>
            <a:ext cx="9144000" cy="1052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1" name="Picture 12" descr="anim047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24300" y="0"/>
            <a:ext cx="12954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2" name="Picture 12" descr="anim047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3995738" y="5670550"/>
            <a:ext cx="12954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4" name="Picture 12" descr="Глобус6"/>
          <p:cNvPicPr>
            <a:picLocks noChangeAspect="1" noChangeArrowheads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765175"/>
            <a:ext cx="1638300" cy="163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5" name="Picture 4" descr="Тема 1373"/>
          <p:cNvPicPr>
            <a:picLocks noChangeAspect="1" noChangeArrowheads="1" noCrop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00760" y="4714884"/>
            <a:ext cx="2851150" cy="160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6" name="Picture 4" descr="Тема 1373"/>
          <p:cNvPicPr>
            <a:picLocks noChangeAspect="1" noChangeArrowheads="1" noCrop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28860" y="4786322"/>
            <a:ext cx="3082925" cy="225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7" name="Picture 4" descr="Тема 1373"/>
          <p:cNvPicPr>
            <a:picLocks noChangeAspect="1" noChangeArrowheads="1" noCrop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127131">
            <a:off x="-109020" y="4604146"/>
            <a:ext cx="2074274" cy="15188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8" name="Picture 24" descr="звезды"/>
          <p:cNvPicPr>
            <a:picLocks noChangeAspect="1" noChangeArrowheads="1" noCrop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28728" y="357166"/>
            <a:ext cx="792163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9" name="Picture 24" descr="звезды"/>
          <p:cNvPicPr>
            <a:picLocks noChangeAspect="1" noChangeArrowheads="1" noCrop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43768" y="4357694"/>
            <a:ext cx="792162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60" name="Picture 24" descr="звезды"/>
          <p:cNvPicPr>
            <a:picLocks noChangeAspect="1" noChangeArrowheads="1" noCrop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86710" y="6497637"/>
            <a:ext cx="792162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61" name="Picture 24" descr="звезды"/>
          <p:cNvPicPr>
            <a:picLocks noChangeAspect="1" noChangeArrowheads="1" noCrop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86578" y="6137275"/>
            <a:ext cx="792162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63" name="Picture 24" descr="звезды"/>
          <p:cNvPicPr>
            <a:picLocks noChangeAspect="1" noChangeArrowheads="1" noCrop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57884" y="6137275"/>
            <a:ext cx="792163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64" name="Picture 24" descr="звезды"/>
          <p:cNvPicPr>
            <a:picLocks noChangeAspect="1" noChangeArrowheads="1" noCrop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00688" y="1428750"/>
            <a:ext cx="792162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65" name="Picture 24" descr="звезды"/>
          <p:cNvPicPr>
            <a:picLocks noChangeAspect="1" noChangeArrowheads="1" noCrop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57375" y="1500188"/>
            <a:ext cx="792163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66" name="Picture 24" descr="звезды"/>
          <p:cNvPicPr>
            <a:picLocks noChangeAspect="1" noChangeArrowheads="1" noCrop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001024" y="714356"/>
            <a:ext cx="792163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67" name="Picture 24" descr="звезды"/>
          <p:cNvPicPr>
            <a:picLocks noChangeAspect="1" noChangeArrowheads="1" noCrop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14546" y="6137275"/>
            <a:ext cx="792163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68" name="Picture 24" descr="звезды"/>
          <p:cNvPicPr>
            <a:picLocks noChangeAspect="1" noChangeArrowheads="1" noCrop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14414" y="5929330"/>
            <a:ext cx="792162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69" name="Picture 24" descr="звезды"/>
          <p:cNvPicPr>
            <a:picLocks noChangeAspect="1" noChangeArrowheads="1" noCrop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57500" y="1571625"/>
            <a:ext cx="792163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70" name="Picture 24" descr="звезды"/>
          <p:cNvPicPr>
            <a:picLocks noChangeAspect="1" noChangeArrowheads="1" noCrop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43438" y="1357313"/>
            <a:ext cx="792162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71" name="Picture 24" descr="звезды"/>
          <p:cNvPicPr>
            <a:picLocks noChangeAspect="1" noChangeArrowheads="1" noCrop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29520" y="5857892"/>
            <a:ext cx="792163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72" name="Picture 24" descr="звезды"/>
          <p:cNvPicPr>
            <a:picLocks noChangeAspect="1" noChangeArrowheads="1" noCrop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15063" y="1428750"/>
            <a:ext cx="792162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73" name="Picture 24" descr="звезды"/>
          <p:cNvPicPr>
            <a:picLocks noChangeAspect="1" noChangeArrowheads="1" noCrop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214346" y="4929198"/>
            <a:ext cx="792162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74" name="Picture 24" descr="звезды"/>
          <p:cNvPicPr>
            <a:picLocks noChangeAspect="1" noChangeArrowheads="1" noCrop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29520" y="214290"/>
            <a:ext cx="792163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75" name="WordArt 30"/>
          <p:cNvSpPr>
            <a:spLocks noChangeArrowheads="1" noChangeShapeType="1" noTextEdit="1"/>
          </p:cNvSpPr>
          <p:nvPr/>
        </p:nvSpPr>
        <p:spPr bwMode="auto">
          <a:xfrm>
            <a:off x="1643042" y="714356"/>
            <a:ext cx="5873777" cy="1420830"/>
          </a:xfrm>
          <a:prstGeom prst="rect">
            <a:avLst/>
          </a:prstGeom>
        </p:spPr>
        <p:txBody>
          <a:bodyPr wrap="none" fromWordArt="1">
            <a:prstTxWarp prst="textCurveUp">
              <a:avLst>
                <a:gd name="adj" fmla="val 40356"/>
              </a:avLst>
            </a:prstTxWarp>
          </a:bodyPr>
          <a:lstStyle/>
          <a:p>
            <a:pPr algn="ctr"/>
            <a:r>
              <a:rPr lang="kk-KZ" sz="3600" kern="10" dirty="0" smtClean="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FF00"/>
                </a:solidFill>
                <a:effectLst>
                  <a:outerShdw dist="45791" dir="2021404" algn="ctr" rotWithShape="0">
                    <a:srgbClr val="808080">
                      <a:alpha val="79999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Сабақтың  </a:t>
            </a:r>
            <a:r>
              <a:rPr lang="kk-KZ" sz="3600" kern="10" dirty="0" smtClean="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FF00"/>
                </a:solidFill>
                <a:effectLst>
                  <a:outerShdw dist="45791" dir="2021404" algn="ctr" rotWithShape="0">
                    <a:srgbClr val="808080">
                      <a:alpha val="79999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мақсаты</a:t>
            </a:r>
            <a:endParaRPr lang="ru-RU" sz="3600" kern="10" dirty="0">
              <a:ln w="12700">
                <a:solidFill>
                  <a:srgbClr val="000000"/>
                </a:solidFill>
                <a:round/>
                <a:headEnd/>
                <a:tailEnd/>
              </a:ln>
              <a:solidFill>
                <a:srgbClr val="00FF00"/>
              </a:solidFill>
              <a:effectLst>
                <a:outerShdw dist="45791" dir="2021404" algn="ctr" rotWithShape="0">
                  <a:srgbClr val="808080">
                    <a:alpha val="79999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7676" name="Picture 24" descr="звезды"/>
          <p:cNvPicPr>
            <a:picLocks noChangeAspect="1" noChangeArrowheads="1" noCrop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351837" y="4429132"/>
            <a:ext cx="792163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77" name="Picture 24" descr="звезды"/>
          <p:cNvPicPr>
            <a:picLocks noChangeAspect="1" noChangeArrowheads="1" noCrop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351838" y="3643314"/>
            <a:ext cx="792162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78" name="Picture 24" descr="звезды"/>
          <p:cNvPicPr>
            <a:picLocks noChangeAspect="1" noChangeArrowheads="1" noCrop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57290" y="5214950"/>
            <a:ext cx="792163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79" name="Picture 24" descr="звезды"/>
          <p:cNvPicPr>
            <a:picLocks noChangeAspect="1" noChangeArrowheads="1" noCrop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857892"/>
            <a:ext cx="792162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80" name="Picture 24" descr="звезды"/>
          <p:cNvPicPr>
            <a:picLocks noChangeAspect="1" noChangeArrowheads="1" noCrop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35150" y="1125538"/>
            <a:ext cx="792163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81" name="Picture 24" descr="звезды"/>
          <p:cNvPicPr>
            <a:picLocks noChangeAspect="1" noChangeArrowheads="1" noCrop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97326" y="727869"/>
            <a:ext cx="792162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82" name="Picture 24" descr="звезды"/>
          <p:cNvPicPr>
            <a:picLocks noChangeAspect="1" noChangeArrowheads="1" noCrop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59338" y="765175"/>
            <a:ext cx="792162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" name="Rectangle 1"/>
          <p:cNvSpPr>
            <a:spLocks noChangeArrowheads="1"/>
          </p:cNvSpPr>
          <p:nvPr/>
        </p:nvSpPr>
        <p:spPr bwMode="auto">
          <a:xfrm>
            <a:off x="722014" y="2000240"/>
            <a:ext cx="7850514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kumimoji="0" lang="kk-KZ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kk-KZ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.</a:t>
            </a:r>
            <a:endParaRPr kumimoji="0" lang="kk-KZ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36" name="Picture 4" descr="Тема 1373"/>
          <p:cNvPicPr>
            <a:picLocks noChangeAspect="1" noChangeArrowheads="1" noCrop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28860" y="4600575"/>
            <a:ext cx="3082925" cy="225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071538" y="2214554"/>
            <a:ext cx="7215238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kumimoji="0" lang="kk-KZ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(K)"/>
                <a:ea typeface="Times New Roman" pitchFamily="18" charset="0"/>
                <a:cs typeface="Times New Roman" pitchFamily="18" charset="0"/>
              </a:rPr>
              <a:t>.</a:t>
            </a:r>
            <a:r>
              <a:rPr lang="kk-KZ" sz="2400" b="1" dirty="0" smtClean="0"/>
              <a:t> Білімділік:</a:t>
            </a:r>
            <a:r>
              <a:rPr lang="kk-KZ" sz="2400" dirty="0" smtClean="0"/>
              <a:t> Екі өрнектің кубтарының қосындысы мен айырмасын көбейткіштерге жіктеу формулдасын білу, мәнін түсіну, дәлелдей білуі</a:t>
            </a:r>
            <a:endParaRPr lang="ru-RU" sz="2400" dirty="0" smtClean="0"/>
          </a:p>
          <a:p>
            <a:r>
              <a:rPr lang="kk-KZ" sz="2400" b="1" dirty="0" smtClean="0"/>
              <a:t>Дамытушылық:</a:t>
            </a:r>
            <a:r>
              <a:rPr lang="kk-KZ" sz="2400" i="1" dirty="0" smtClean="0"/>
              <a:t>  Е</a:t>
            </a:r>
            <a:r>
              <a:rPr lang="kk-KZ" sz="2400" dirty="0" smtClean="0"/>
              <a:t>кі өрнектің кубтарының қосындысы мен айырмасын жіктеу  формуласын практикада дұрыс қолдана білуі, есептеу жылдамдықтарын арттыру</a:t>
            </a:r>
            <a:r>
              <a:rPr lang="kk-KZ" sz="2400" i="1" dirty="0" smtClean="0"/>
              <a:t>.</a:t>
            </a:r>
            <a:endParaRPr lang="ru-RU" sz="2400" dirty="0" smtClean="0"/>
          </a:p>
          <a:p>
            <a:r>
              <a:rPr lang="kk-KZ" sz="2400" b="1" dirty="0" smtClean="0"/>
              <a:t>Тәрбиелік:</a:t>
            </a:r>
            <a:r>
              <a:rPr lang="kk-KZ" sz="2400" dirty="0" smtClean="0"/>
              <a:t> </a:t>
            </a:r>
            <a:r>
              <a:rPr lang="kk-KZ" sz="2400" i="1" dirty="0" smtClean="0"/>
              <a:t>Оқушыларды дәлдікке, ізденуге, еңбектенуге тәрбиелеу. </a:t>
            </a:r>
            <a:endParaRPr lang="ru-RU" sz="2400" dirty="0" smtClean="0"/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(K)"/>
                <a:ea typeface="Times New Roman" pitchFamily="18" charset="0"/>
                <a:cs typeface="Times New Roman" pitchFamily="18" charset="0"/>
              </a:rPr>
              <a:t>  </a:t>
            </a:r>
            <a:endParaRPr kumimoji="0" lang="kk-KZ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7" name="Picture 4" descr="Тема 1373"/>
          <p:cNvPicPr>
            <a:picLocks noChangeAspect="1" noChangeArrowheads="1" noCrop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71736" y="4600575"/>
            <a:ext cx="3082925" cy="225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" name="Picture 6" descr="BD20656_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152400" y="152400"/>
            <a:ext cx="9144000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SCROLL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7088" y="1142984"/>
            <a:ext cx="8316912" cy="5072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2" name="Object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563938" cy="316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4" name="Picture 7" descr="000000"/>
          <p:cNvPicPr>
            <a:picLocks noChangeAspect="1" noChangeArrowheads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229225"/>
            <a:ext cx="1905000" cy="140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5" name="Picture 7" descr="000000"/>
          <p:cNvPicPr>
            <a:picLocks noChangeAspect="1" noChangeArrowheads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8313" y="3213100"/>
            <a:ext cx="1905000" cy="140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6" name="Picture 7" descr="000000"/>
          <p:cNvPicPr>
            <a:picLocks noChangeAspect="1" noChangeArrowheads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28662" y="1000108"/>
            <a:ext cx="1905000" cy="140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7" name="Picture 7" descr="000000"/>
          <p:cNvPicPr>
            <a:picLocks noChangeAspect="1" noChangeArrowheads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39000" y="5084763"/>
            <a:ext cx="1905000" cy="140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8" name="Picture 7" descr="000000"/>
          <p:cNvPicPr>
            <a:picLocks noChangeAspect="1" noChangeArrowheads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80288" y="0"/>
            <a:ext cx="1905000" cy="140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8370" name="Rectangle 2"/>
          <p:cNvSpPr>
            <a:spLocks noChangeArrowheads="1"/>
          </p:cNvSpPr>
          <p:nvPr/>
        </p:nvSpPr>
        <p:spPr bwMode="auto">
          <a:xfrm>
            <a:off x="2071670" y="714356"/>
            <a:ext cx="607223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44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 </a:t>
            </a:r>
            <a:endParaRPr kumimoji="0" lang="kk-KZ" sz="4400" b="1" i="1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Picture 7" descr="000000"/>
          <p:cNvPicPr>
            <a:picLocks noChangeAspect="1" noChangeArrowheads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81062" y="1152508"/>
            <a:ext cx="1905000" cy="140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Object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357166"/>
            <a:ext cx="3563938" cy="316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2571736" y="428604"/>
            <a:ext cx="621507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(K)" charset="-52"/>
                <a:ea typeface="Times New Roman" pitchFamily="18" charset="0"/>
                <a:cs typeface="Times New Roman" pitchFamily="18" charset="0"/>
              </a:rPr>
              <a:t>     Сайыстың жоспары:</a:t>
            </a:r>
            <a:endParaRPr kumimoji="0" lang="kk-KZ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386" name="Rectangle 2"/>
          <p:cNvSpPr>
            <a:spLocks noChangeArrowheads="1"/>
          </p:cNvSpPr>
          <p:nvPr/>
        </p:nvSpPr>
        <p:spPr bwMode="auto">
          <a:xfrm>
            <a:off x="2714612" y="1714488"/>
            <a:ext cx="514353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(K)" charset="-52"/>
                <a:ea typeface="Times New Roman" pitchFamily="18" charset="0"/>
                <a:cs typeface="Times New Roman" pitchFamily="18" charset="0"/>
              </a:rPr>
              <a:t>	</a:t>
            </a:r>
            <a:endParaRPr kumimoji="0" lang="kk-KZ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4" name="Object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2400" y="509566"/>
            <a:ext cx="3563938" cy="316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7" descr="000000"/>
          <p:cNvPicPr>
            <a:picLocks noChangeAspect="1" noChangeArrowheads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0034" y="3143248"/>
            <a:ext cx="1905000" cy="140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2428860" y="1571612"/>
            <a:ext cx="5500726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kk-KZ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1)  Мотивациялық кезең: түгендеу, сабаққа ынталандыру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    2) өткен тақырыпты қорытындылау(1), (2), (3),(4) -формулалары, 5 минут)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    3)  Жаңа тақырып беру, сабақтың мақсатымен таныстыру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    4) Практикалық бекіту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      5)Үйге тапсырма беру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      6) Қорытындылау, бағалау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image002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7929586" y="1643062"/>
            <a:ext cx="1428750" cy="5214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0" y="470395"/>
            <a:ext cx="4000496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k-KZ" sz="2400" i="1" dirty="0" smtClean="0"/>
          </a:p>
          <a:p>
            <a:endParaRPr lang="kk-KZ" sz="2400" i="1" dirty="0" smtClean="0"/>
          </a:p>
          <a:p>
            <a:endParaRPr lang="kk-KZ" sz="2400" i="1" dirty="0" smtClean="0"/>
          </a:p>
          <a:p>
            <a:endParaRPr lang="kk-KZ" sz="2400" i="1" dirty="0" smtClean="0"/>
          </a:p>
        </p:txBody>
      </p:sp>
      <p:sp>
        <p:nvSpPr>
          <p:cNvPr id="28675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6" name="Picture 6" descr="5814c6ec1253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357166"/>
            <a:ext cx="3143272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Скругленный прямоугольник 6"/>
          <p:cNvSpPr/>
          <p:nvPr/>
        </p:nvSpPr>
        <p:spPr>
          <a:xfrm>
            <a:off x="4429124" y="2857496"/>
            <a:ext cx="4286280" cy="3286148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8-сынып.</a:t>
            </a:r>
          </a:p>
          <a:p>
            <a:pPr algn="ctr"/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Келтірілген квадрат теңдеудің түбірлерінің қосындысы қарама-қарсы таңбамен алынған екінші коэффициентке, ал көбейтіндісі бос мүшеге тең</a:t>
            </a:r>
            <a:r>
              <a:rPr lang="kk-KZ" sz="2400" dirty="0" smtClean="0"/>
              <a:t>. </a:t>
            </a:r>
            <a:endParaRPr lang="kk-KZ" sz="2400" dirty="0" smtClean="0">
              <a:solidFill>
                <a:srgbClr val="FF0000"/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3500430" y="142852"/>
            <a:ext cx="4500594" cy="1485904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4400" dirty="0" smtClean="0">
                <a:solidFill>
                  <a:srgbClr val="0070C0"/>
                </a:solidFill>
              </a:rPr>
              <a:t>Еске  түсіру</a:t>
            </a:r>
            <a:r>
              <a:rPr lang="kk-KZ" dirty="0" smtClean="0">
                <a:solidFill>
                  <a:srgbClr val="0070C0"/>
                </a:solidFill>
              </a:rPr>
              <a:t>.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12289" name="Rectangle 1"/>
          <p:cNvSpPr>
            <a:spLocks noChangeArrowheads="1"/>
          </p:cNvSpPr>
          <p:nvPr/>
        </p:nvSpPr>
        <p:spPr bwMode="auto">
          <a:xfrm>
            <a:off x="0" y="0"/>
            <a:ext cx="842965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endParaRPr kumimoji="0" lang="kk-KZ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0" y="2928934"/>
            <a:ext cx="4214842" cy="3929066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smtClean="0">
                <a:solidFill>
                  <a:schemeClr val="tx1"/>
                </a:solidFill>
              </a:rPr>
              <a:t> </a:t>
            </a:r>
          </a:p>
          <a:p>
            <a:pPr algn="ctr"/>
            <a:endParaRPr lang="kk-KZ" sz="2400" dirty="0" smtClean="0">
              <a:solidFill>
                <a:srgbClr val="FF0000"/>
              </a:solidFill>
            </a:endParaRPr>
          </a:p>
        </p:txBody>
      </p:sp>
      <p:pic>
        <p:nvPicPr>
          <p:cNvPr id="10" name="Picture 9" descr="peace_dove_olive_branch_hg_wht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flipH="1">
            <a:off x="6429388" y="1785926"/>
            <a:ext cx="1643042" cy="1079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9" descr="peace_dove_olive_branch_hg_wht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flipH="1">
            <a:off x="2714612" y="1643050"/>
            <a:ext cx="1643042" cy="1079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785786" y="3143248"/>
            <a:ext cx="3214710" cy="32316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7-сынып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Анықтама:</a:t>
            </a:r>
            <a:r>
              <a:rPr kumimoji="0" lang="kk-KZ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Е</a:t>
            </a:r>
            <a:r>
              <a:rPr kumimoji="0" lang="kk-KZ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кі өрнектің қосындысының квадраты мен айырмасының квадраты =бірінші мүшесінің квадраты қосу 2еселенген бірінші мүше мен екінші мүшенің көбейтіндісі қосу екінші мүшенің квадраты, яғни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(а±в)</a:t>
            </a:r>
            <a:r>
              <a:rPr kumimoji="0" lang="kk-KZ" b="1" i="1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</a:t>
            </a: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=</a:t>
            </a:r>
            <a:r>
              <a:rPr kumimoji="0" lang="kk-KZ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</a:t>
            </a:r>
            <a:r>
              <a:rPr kumimoji="0" lang="kk-KZ" b="1" i="1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</a:t>
            </a:r>
            <a:r>
              <a:rPr kumimoji="0" lang="kk-KZ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±2ав+в</a:t>
            </a:r>
            <a:r>
              <a:rPr kumimoji="0" lang="kk-KZ" b="1" i="1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</a:t>
            </a:r>
            <a:r>
              <a:rPr kumimoji="0" lang="kk-KZ" b="1" i="1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</a:t>
            </a:r>
            <a:r>
              <a:rPr kumimoji="0" lang="kk-KZ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-в</a:t>
            </a:r>
            <a:r>
              <a:rPr kumimoji="0" lang="kk-KZ" b="1" i="1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</a:t>
            </a: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=(</a:t>
            </a:r>
            <a:r>
              <a:rPr kumimoji="0" lang="ru-RU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а-в</a:t>
            </a: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)(</a:t>
            </a:r>
            <a:r>
              <a:rPr kumimoji="0" lang="ru-RU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а+в</a:t>
            </a: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1"/>
          <p:cNvSpPr>
            <a:spLocks noChangeArrowheads="1"/>
          </p:cNvSpPr>
          <p:nvPr/>
        </p:nvSpPr>
        <p:spPr bwMode="auto">
          <a:xfrm>
            <a:off x="1500166" y="246221"/>
            <a:ext cx="6858048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32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Есептер шығару.</a:t>
            </a:r>
            <a:endParaRPr kumimoji="0" lang="ru-RU" sz="3200" b="1" i="1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32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</a:t>
            </a:r>
            <a:endParaRPr kumimoji="0" lang="ru-RU" sz="3200" b="1" i="1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200" b="1" i="1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8" descr=" Гостевая 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285720" y="-214338"/>
            <a:ext cx="2571750" cy="1643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29" descr="bestgif_narod_ru_523"/>
          <p:cNvPicPr>
            <a:picLocks noChangeAspect="1" noChangeArrowheads="1" noCrop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0" y="4429125"/>
            <a:ext cx="5786446" cy="242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9" descr="image001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5786446" y="3786190"/>
            <a:ext cx="3586155" cy="30718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1357290" y="3500438"/>
            <a:ext cx="607223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         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0" y="2071678"/>
            <a:ext cx="4000496" cy="3000396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400" dirty="0" smtClean="0"/>
          </a:p>
          <a:p>
            <a:pPr algn="ctr"/>
            <a:endParaRPr lang="ru-RU" sz="2400" dirty="0" smtClean="0"/>
          </a:p>
          <a:p>
            <a:pPr algn="ctr"/>
            <a:endParaRPr lang="ru-RU" sz="2400" dirty="0" smtClean="0"/>
          </a:p>
          <a:p>
            <a:pPr algn="ctr"/>
            <a:r>
              <a:rPr lang="kk-KZ" sz="2400" dirty="0" smtClean="0"/>
              <a:t>7-сынып</a:t>
            </a:r>
            <a:endParaRPr lang="ru-RU" sz="2400" dirty="0" smtClean="0"/>
          </a:p>
          <a:p>
            <a:pPr algn="ctr"/>
            <a:endParaRPr lang="ru-RU" sz="2400" dirty="0" smtClean="0"/>
          </a:p>
          <a:p>
            <a:pPr algn="ctr"/>
            <a:endParaRPr lang="ru-RU" sz="2400" dirty="0" smtClean="0"/>
          </a:p>
          <a:p>
            <a:pPr algn="ctr"/>
            <a:r>
              <a:rPr lang="ru-RU" sz="2000" dirty="0" smtClean="0"/>
              <a:t>№431,</a:t>
            </a:r>
          </a:p>
          <a:p>
            <a:pPr algn="ctr"/>
            <a:r>
              <a:rPr lang="kk-KZ" sz="2000" dirty="0" smtClean="0"/>
              <a:t>(х+у)</a:t>
            </a:r>
          </a:p>
          <a:p>
            <a:pPr algn="ctr"/>
            <a:endParaRPr lang="kk-KZ" sz="2000" dirty="0" smtClean="0"/>
          </a:p>
          <a:p>
            <a:pPr algn="ctr"/>
            <a:endParaRPr lang="kk-KZ" sz="2400" dirty="0" smtClean="0"/>
          </a:p>
          <a:p>
            <a:pPr algn="ctr"/>
            <a:endParaRPr lang="kk-KZ" sz="2400" dirty="0" smtClean="0"/>
          </a:p>
          <a:p>
            <a:pPr algn="ctr"/>
            <a:endParaRPr lang="kk-KZ" sz="2400" dirty="0" smtClean="0"/>
          </a:p>
          <a:p>
            <a:pPr algn="ctr"/>
            <a:endParaRPr lang="kk-KZ" sz="2400" dirty="0" smtClean="0"/>
          </a:p>
          <a:p>
            <a:pPr algn="ctr"/>
            <a:endParaRPr lang="kk-KZ" sz="2400" dirty="0" smtClean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214810" y="2000240"/>
            <a:ext cx="4357718" cy="307183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tabLst>
                <a:tab pos="457200" algn="l"/>
              </a:tabLst>
            </a:pPr>
            <a:r>
              <a:rPr lang="kk-KZ" sz="2400" dirty="0" smtClean="0"/>
              <a:t>8-сынып</a:t>
            </a:r>
          </a:p>
          <a:p>
            <a:pPr>
              <a:tabLst>
                <a:tab pos="457200" algn="l"/>
              </a:tabLst>
            </a:pPr>
            <a:r>
              <a:rPr lang="kk-KZ" sz="2400" dirty="0" smtClean="0"/>
              <a:t>6. 3х² - 4х – 4 = 0 теңдеуін шешіңдер.</a:t>
            </a:r>
            <a:r>
              <a:rPr lang="kk-KZ" sz="2400" b="1" dirty="0" smtClean="0">
                <a:solidFill>
                  <a:srgbClr val="006600"/>
                </a:solidFill>
              </a:rPr>
              <a:t> </a:t>
            </a:r>
          </a:p>
          <a:p>
            <a:pPr>
              <a:tabLst>
                <a:tab pos="457200" algn="l"/>
              </a:tabLst>
            </a:pPr>
            <a:r>
              <a:rPr lang="kk-KZ" sz="2400" b="1" dirty="0" smtClean="0">
                <a:solidFill>
                  <a:srgbClr val="006600"/>
                </a:solidFill>
              </a:rPr>
              <a:t>1. </a:t>
            </a:r>
            <a:r>
              <a:rPr lang="en-US" sz="2400" b="1" dirty="0" smtClean="0">
                <a:solidFill>
                  <a:srgbClr val="006600"/>
                </a:solidFill>
              </a:rPr>
              <a:t>x² + </a:t>
            </a:r>
            <a:r>
              <a:rPr lang="ru-RU" sz="2400" b="1" dirty="0" smtClean="0">
                <a:solidFill>
                  <a:srgbClr val="006600"/>
                </a:solidFill>
              </a:rPr>
              <a:t>4</a:t>
            </a:r>
            <a:r>
              <a:rPr lang="en-US" sz="2400" b="1" dirty="0" smtClean="0">
                <a:solidFill>
                  <a:srgbClr val="006600"/>
                </a:solidFill>
              </a:rPr>
              <a:t>x </a:t>
            </a:r>
            <a:r>
              <a:rPr lang="ru-RU" sz="2400" b="1" dirty="0" smtClean="0">
                <a:solidFill>
                  <a:srgbClr val="006600"/>
                </a:solidFill>
              </a:rPr>
              <a:t>-</a:t>
            </a:r>
            <a:r>
              <a:rPr lang="en-US" sz="2400" b="1" dirty="0" smtClean="0">
                <a:solidFill>
                  <a:srgbClr val="006600"/>
                </a:solidFill>
              </a:rPr>
              <a:t> 6  = 0</a:t>
            </a:r>
            <a:endParaRPr lang="ru-RU" sz="2400" dirty="0" smtClean="0">
              <a:solidFill>
                <a:srgbClr val="006600"/>
              </a:solidFill>
            </a:endParaRPr>
          </a:p>
          <a:p>
            <a:pPr>
              <a:tabLst>
                <a:tab pos="457200" algn="l"/>
              </a:tabLst>
            </a:pPr>
            <a:r>
              <a:rPr lang="ru-RU" sz="2400" b="1" dirty="0" smtClean="0">
                <a:solidFill>
                  <a:srgbClr val="006600"/>
                </a:solidFill>
              </a:rPr>
              <a:t>2. 2</a:t>
            </a:r>
            <a:r>
              <a:rPr lang="en-US" sz="2400" b="1" dirty="0" smtClean="0">
                <a:solidFill>
                  <a:srgbClr val="006600"/>
                </a:solidFill>
              </a:rPr>
              <a:t>x² + </a:t>
            </a:r>
            <a:r>
              <a:rPr lang="ru-RU" sz="2400" b="1" dirty="0" smtClean="0">
                <a:solidFill>
                  <a:srgbClr val="006600"/>
                </a:solidFill>
              </a:rPr>
              <a:t>6</a:t>
            </a:r>
            <a:r>
              <a:rPr lang="en-US" sz="2400" b="1" dirty="0" smtClean="0">
                <a:solidFill>
                  <a:srgbClr val="006600"/>
                </a:solidFill>
              </a:rPr>
              <a:t>x </a:t>
            </a:r>
            <a:r>
              <a:rPr lang="ru-RU" sz="2400" b="1" dirty="0" smtClean="0">
                <a:solidFill>
                  <a:srgbClr val="006600"/>
                </a:solidFill>
              </a:rPr>
              <a:t>=</a:t>
            </a:r>
            <a:r>
              <a:rPr lang="en-US" sz="2400" b="1" dirty="0" smtClean="0">
                <a:solidFill>
                  <a:srgbClr val="006600"/>
                </a:solidFill>
              </a:rPr>
              <a:t> 6 </a:t>
            </a:r>
            <a:endParaRPr lang="ru-RU" sz="2400" dirty="0" smtClean="0">
              <a:solidFill>
                <a:srgbClr val="006600"/>
              </a:solidFill>
            </a:endParaRPr>
          </a:p>
          <a:p>
            <a:endParaRPr lang="kk-KZ" sz="24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Picture 9" descr="peace_dove_olive_branch_hg_wht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flipH="1">
            <a:off x="3000364" y="857232"/>
            <a:ext cx="1643042" cy="1079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9" descr="peace_dove_olive_branch_hg_wht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flipH="1">
            <a:off x="6572264" y="928670"/>
            <a:ext cx="1643042" cy="1079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4" name="Text Box 155"/>
          <p:cNvSpPr txBox="1">
            <a:spLocks noChangeArrowheads="1"/>
          </p:cNvSpPr>
          <p:nvPr/>
        </p:nvSpPr>
        <p:spPr bwMode="auto">
          <a:xfrm>
            <a:off x="357158" y="214290"/>
            <a:ext cx="6715172" cy="584775"/>
          </a:xfrm>
          <a:prstGeom prst="rect">
            <a:avLst/>
          </a:prstGeom>
          <a:noFill/>
          <a:ln w="9525" algn="ctr">
            <a:noFill/>
            <a:prstDash val="sysDot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ru-RU" sz="3200" b="1" dirty="0"/>
          </a:p>
        </p:txBody>
      </p:sp>
      <p:grpSp>
        <p:nvGrpSpPr>
          <p:cNvPr id="2" name="Group 156"/>
          <p:cNvGrpSpPr>
            <a:grpSpLocks/>
          </p:cNvGrpSpPr>
          <p:nvPr/>
        </p:nvGrpSpPr>
        <p:grpSpPr bwMode="auto">
          <a:xfrm>
            <a:off x="4953000" y="4521200"/>
            <a:ext cx="3721100" cy="1727200"/>
            <a:chOff x="3120" y="2848"/>
            <a:chExt cx="2344" cy="1088"/>
          </a:xfrm>
        </p:grpSpPr>
        <p:sp>
          <p:nvSpPr>
            <p:cNvPr id="384157" name="Freeform 157"/>
            <p:cNvSpPr>
              <a:spLocks/>
            </p:cNvSpPr>
            <p:nvPr/>
          </p:nvSpPr>
          <p:spPr bwMode="auto">
            <a:xfrm>
              <a:off x="3120" y="3189"/>
              <a:ext cx="2344" cy="747"/>
            </a:xfrm>
            <a:custGeom>
              <a:avLst/>
              <a:gdLst/>
              <a:ahLst/>
              <a:cxnLst>
                <a:cxn ang="0">
                  <a:pos x="0" y="56"/>
                </a:cxn>
                <a:cxn ang="0">
                  <a:pos x="272" y="392"/>
                </a:cxn>
                <a:cxn ang="0">
                  <a:pos x="792" y="640"/>
                </a:cxn>
                <a:cxn ang="0">
                  <a:pos x="1640" y="632"/>
                </a:cxn>
                <a:cxn ang="0">
                  <a:pos x="2080" y="392"/>
                </a:cxn>
                <a:cxn ang="0">
                  <a:pos x="2344" y="0"/>
                </a:cxn>
              </a:cxnLst>
              <a:rect l="0" t="0" r="r" b="b"/>
              <a:pathLst>
                <a:path w="2344" h="680">
                  <a:moveTo>
                    <a:pt x="0" y="56"/>
                  </a:moveTo>
                  <a:cubicBezTo>
                    <a:pt x="65" y="185"/>
                    <a:pt x="140" y="295"/>
                    <a:pt x="272" y="392"/>
                  </a:cubicBezTo>
                  <a:cubicBezTo>
                    <a:pt x="404" y="489"/>
                    <a:pt x="564" y="600"/>
                    <a:pt x="792" y="640"/>
                  </a:cubicBezTo>
                  <a:cubicBezTo>
                    <a:pt x="1020" y="680"/>
                    <a:pt x="1425" y="673"/>
                    <a:pt x="1640" y="632"/>
                  </a:cubicBezTo>
                  <a:cubicBezTo>
                    <a:pt x="1855" y="591"/>
                    <a:pt x="1963" y="497"/>
                    <a:pt x="2080" y="392"/>
                  </a:cubicBezTo>
                  <a:cubicBezTo>
                    <a:pt x="2197" y="287"/>
                    <a:pt x="2274" y="153"/>
                    <a:pt x="2344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50000">
                  <a:srgbClr val="33CCCC"/>
                </a:gs>
                <a:gs pos="100000">
                  <a:schemeClr val="bg1"/>
                </a:gs>
              </a:gsLst>
              <a:lin ang="18900000" scaled="1"/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222" name="Oval 158"/>
            <p:cNvSpPr>
              <a:spLocks noChangeArrowheads="1"/>
            </p:cNvSpPr>
            <p:nvPr/>
          </p:nvSpPr>
          <p:spPr bwMode="auto">
            <a:xfrm>
              <a:off x="3120" y="2848"/>
              <a:ext cx="2344" cy="704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accent1"/>
                </a:gs>
              </a:gsLst>
              <a:path path="shape">
                <a:fillToRect l="50000" t="50000" r="50000" b="50000"/>
              </a:path>
            </a:gra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pic>
          <p:nvPicPr>
            <p:cNvPr id="2223" name="Picture 159" descr="uz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568" y="3626"/>
              <a:ext cx="1496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056" name="AutoShape 346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369300" y="6096000"/>
            <a:ext cx="520700" cy="495300"/>
          </a:xfrm>
          <a:prstGeom prst="actionButtonForwardNext">
            <a:avLst/>
          </a:prstGeom>
          <a:gradFill rotWithShape="1">
            <a:gsLst>
              <a:gs pos="0">
                <a:schemeClr val="bg1"/>
              </a:gs>
              <a:gs pos="100000">
                <a:srgbClr val="33CCCC"/>
              </a:gs>
            </a:gsLst>
            <a:path path="rect">
              <a:fillToRect l="50000" t="50000" r="50000" b="50000"/>
            </a:path>
          </a:gradFill>
          <a:ln w="9525">
            <a:noFill/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grpSp>
        <p:nvGrpSpPr>
          <p:cNvPr id="3" name="Group 597"/>
          <p:cNvGrpSpPr>
            <a:grpSpLocks/>
          </p:cNvGrpSpPr>
          <p:nvPr/>
        </p:nvGrpSpPr>
        <p:grpSpPr bwMode="auto">
          <a:xfrm>
            <a:off x="3702050" y="5881688"/>
            <a:ext cx="806450" cy="785812"/>
            <a:chOff x="956" y="2779"/>
            <a:chExt cx="508" cy="495"/>
          </a:xfrm>
        </p:grpSpPr>
        <p:sp>
          <p:nvSpPr>
            <p:cNvPr id="2215" name="Freeform 348"/>
            <p:cNvSpPr>
              <a:spLocks/>
            </p:cNvSpPr>
            <p:nvPr/>
          </p:nvSpPr>
          <p:spPr bwMode="auto">
            <a:xfrm flipH="1">
              <a:off x="956" y="2858"/>
              <a:ext cx="508" cy="416"/>
            </a:xfrm>
            <a:custGeom>
              <a:avLst/>
              <a:gdLst>
                <a:gd name="T0" fmla="*/ 17 w 508"/>
                <a:gd name="T1" fmla="*/ 112 h 416"/>
                <a:gd name="T2" fmla="*/ 35 w 508"/>
                <a:gd name="T3" fmla="*/ 265 h 416"/>
                <a:gd name="T4" fmla="*/ 227 w 508"/>
                <a:gd name="T5" fmla="*/ 400 h 416"/>
                <a:gd name="T6" fmla="*/ 293 w 508"/>
                <a:gd name="T7" fmla="*/ 361 h 416"/>
                <a:gd name="T8" fmla="*/ 404 w 508"/>
                <a:gd name="T9" fmla="*/ 358 h 416"/>
                <a:gd name="T10" fmla="*/ 508 w 508"/>
                <a:gd name="T11" fmla="*/ 140 h 416"/>
                <a:gd name="T12" fmla="*/ 407 w 508"/>
                <a:gd name="T13" fmla="*/ 22 h 416"/>
                <a:gd name="T14" fmla="*/ 281 w 508"/>
                <a:gd name="T15" fmla="*/ 10 h 416"/>
                <a:gd name="T16" fmla="*/ 206 w 508"/>
                <a:gd name="T17" fmla="*/ 43 h 416"/>
                <a:gd name="T18" fmla="*/ 110 w 508"/>
                <a:gd name="T19" fmla="*/ 19 h 416"/>
                <a:gd name="T20" fmla="*/ 17 w 508"/>
                <a:gd name="T21" fmla="*/ 112 h 41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508"/>
                <a:gd name="T34" fmla="*/ 0 h 416"/>
                <a:gd name="T35" fmla="*/ 508 w 508"/>
                <a:gd name="T36" fmla="*/ 416 h 41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508" h="416">
                  <a:moveTo>
                    <a:pt x="17" y="112"/>
                  </a:moveTo>
                  <a:cubicBezTo>
                    <a:pt x="5" y="153"/>
                    <a:pt x="0" y="217"/>
                    <a:pt x="35" y="265"/>
                  </a:cubicBezTo>
                  <a:cubicBezTo>
                    <a:pt x="70" y="313"/>
                    <a:pt x="184" y="384"/>
                    <a:pt x="227" y="400"/>
                  </a:cubicBezTo>
                  <a:cubicBezTo>
                    <a:pt x="270" y="416"/>
                    <a:pt x="264" y="368"/>
                    <a:pt x="293" y="361"/>
                  </a:cubicBezTo>
                  <a:cubicBezTo>
                    <a:pt x="322" y="354"/>
                    <a:pt x="368" y="395"/>
                    <a:pt x="404" y="358"/>
                  </a:cubicBezTo>
                  <a:cubicBezTo>
                    <a:pt x="440" y="321"/>
                    <a:pt x="508" y="196"/>
                    <a:pt x="508" y="140"/>
                  </a:cubicBezTo>
                  <a:cubicBezTo>
                    <a:pt x="508" y="84"/>
                    <a:pt x="445" y="44"/>
                    <a:pt x="407" y="22"/>
                  </a:cubicBezTo>
                  <a:cubicBezTo>
                    <a:pt x="369" y="0"/>
                    <a:pt x="314" y="7"/>
                    <a:pt x="281" y="10"/>
                  </a:cubicBezTo>
                  <a:cubicBezTo>
                    <a:pt x="248" y="13"/>
                    <a:pt x="234" y="42"/>
                    <a:pt x="206" y="43"/>
                  </a:cubicBezTo>
                  <a:cubicBezTo>
                    <a:pt x="178" y="44"/>
                    <a:pt x="142" y="7"/>
                    <a:pt x="110" y="19"/>
                  </a:cubicBezTo>
                  <a:cubicBezTo>
                    <a:pt x="78" y="31"/>
                    <a:pt x="31" y="70"/>
                    <a:pt x="17" y="112"/>
                  </a:cubicBezTo>
                  <a:close/>
                </a:path>
              </a:pathLst>
            </a:custGeom>
            <a:gradFill rotWithShape="1">
              <a:gsLst>
                <a:gs pos="0">
                  <a:srgbClr val="CC0000"/>
                </a:gs>
                <a:gs pos="100000">
                  <a:srgbClr val="FF0000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16" name="Freeform 349"/>
            <p:cNvSpPr>
              <a:spLocks/>
            </p:cNvSpPr>
            <p:nvPr/>
          </p:nvSpPr>
          <p:spPr bwMode="auto">
            <a:xfrm>
              <a:off x="980" y="2911"/>
              <a:ext cx="296" cy="258"/>
            </a:xfrm>
            <a:custGeom>
              <a:avLst/>
              <a:gdLst>
                <a:gd name="T0" fmla="*/ 215 w 288"/>
                <a:gd name="T1" fmla="*/ 97 h 218"/>
                <a:gd name="T2" fmla="*/ 49 w 288"/>
                <a:gd name="T3" fmla="*/ 21 h 218"/>
                <a:gd name="T4" fmla="*/ 4 w 288"/>
                <a:gd name="T5" fmla="*/ 226 h 218"/>
                <a:gd name="T6" fmla="*/ 78 w 288"/>
                <a:gd name="T7" fmla="*/ 449 h 218"/>
                <a:gd name="T8" fmla="*/ 289 w 288"/>
                <a:gd name="T9" fmla="*/ 484 h 218"/>
                <a:gd name="T10" fmla="*/ 326 w 288"/>
                <a:gd name="T11" fmla="*/ 318 h 218"/>
                <a:gd name="T12" fmla="*/ 215 w 288"/>
                <a:gd name="T13" fmla="*/ 97 h 21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88"/>
                <a:gd name="T22" fmla="*/ 0 h 218"/>
                <a:gd name="T23" fmla="*/ 288 w 288"/>
                <a:gd name="T24" fmla="*/ 218 h 21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88" h="218">
                  <a:moveTo>
                    <a:pt x="188" y="41"/>
                  </a:moveTo>
                  <a:cubicBezTo>
                    <a:pt x="148" y="20"/>
                    <a:pt x="75" y="0"/>
                    <a:pt x="44" y="9"/>
                  </a:cubicBezTo>
                  <a:cubicBezTo>
                    <a:pt x="13" y="18"/>
                    <a:pt x="0" y="66"/>
                    <a:pt x="4" y="97"/>
                  </a:cubicBezTo>
                  <a:cubicBezTo>
                    <a:pt x="8" y="128"/>
                    <a:pt x="27" y="174"/>
                    <a:pt x="68" y="193"/>
                  </a:cubicBezTo>
                  <a:cubicBezTo>
                    <a:pt x="109" y="212"/>
                    <a:pt x="216" y="218"/>
                    <a:pt x="252" y="209"/>
                  </a:cubicBezTo>
                  <a:cubicBezTo>
                    <a:pt x="288" y="200"/>
                    <a:pt x="288" y="162"/>
                    <a:pt x="284" y="137"/>
                  </a:cubicBezTo>
                  <a:cubicBezTo>
                    <a:pt x="280" y="112"/>
                    <a:pt x="228" y="62"/>
                    <a:pt x="188" y="41"/>
                  </a:cubicBezTo>
                  <a:close/>
                </a:path>
              </a:pathLst>
            </a:custGeom>
            <a:gradFill rotWithShape="1">
              <a:gsLst>
                <a:gs pos="0">
                  <a:srgbClr val="FFCC00"/>
                </a:gs>
                <a:gs pos="100000">
                  <a:srgbClr val="FF3300"/>
                </a:gs>
              </a:gsLst>
              <a:path path="rect">
                <a:fillToRect l="50000" t="50000" r="50000" b="50000"/>
              </a:path>
            </a:gradFill>
            <a:ln w="9525">
              <a:noFill/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17" name="Freeform 350"/>
            <p:cNvSpPr>
              <a:spLocks/>
            </p:cNvSpPr>
            <p:nvPr/>
          </p:nvSpPr>
          <p:spPr bwMode="auto">
            <a:xfrm>
              <a:off x="1075" y="2802"/>
              <a:ext cx="78" cy="102"/>
            </a:xfrm>
            <a:custGeom>
              <a:avLst/>
              <a:gdLst>
                <a:gd name="T0" fmla="*/ 78 w 78"/>
                <a:gd name="T1" fmla="*/ 102 h 102"/>
                <a:gd name="T2" fmla="*/ 3 w 78"/>
                <a:gd name="T3" fmla="*/ 63 h 102"/>
                <a:gd name="T4" fmla="*/ 0 w 78"/>
                <a:gd name="T5" fmla="*/ 0 h 102"/>
                <a:gd name="T6" fmla="*/ 60 w 78"/>
                <a:gd name="T7" fmla="*/ 45 h 102"/>
                <a:gd name="T8" fmla="*/ 78 w 78"/>
                <a:gd name="T9" fmla="*/ 102 h 10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"/>
                <a:gd name="T16" fmla="*/ 0 h 102"/>
                <a:gd name="T17" fmla="*/ 78 w 78"/>
                <a:gd name="T18" fmla="*/ 102 h 10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" h="102">
                  <a:moveTo>
                    <a:pt x="78" y="102"/>
                  </a:moveTo>
                  <a:lnTo>
                    <a:pt x="3" y="63"/>
                  </a:lnTo>
                  <a:lnTo>
                    <a:pt x="0" y="0"/>
                  </a:lnTo>
                  <a:lnTo>
                    <a:pt x="60" y="45"/>
                  </a:lnTo>
                  <a:lnTo>
                    <a:pt x="78" y="102"/>
                  </a:lnTo>
                  <a:close/>
                </a:path>
              </a:pathLst>
            </a:custGeom>
            <a:gradFill rotWithShape="1">
              <a:gsLst>
                <a:gs pos="0">
                  <a:srgbClr val="003B00"/>
                </a:gs>
                <a:gs pos="50000">
                  <a:srgbClr val="008000"/>
                </a:gs>
                <a:gs pos="100000">
                  <a:srgbClr val="003B00"/>
                </a:gs>
              </a:gsLst>
              <a:lin ang="5400000" scaled="1"/>
            </a:gradFill>
            <a:ln w="63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18" name="Freeform 351"/>
            <p:cNvSpPr>
              <a:spLocks/>
            </p:cNvSpPr>
            <p:nvPr/>
          </p:nvSpPr>
          <p:spPr bwMode="auto">
            <a:xfrm>
              <a:off x="1153" y="2779"/>
              <a:ext cx="39" cy="123"/>
            </a:xfrm>
            <a:custGeom>
              <a:avLst/>
              <a:gdLst>
                <a:gd name="T0" fmla="*/ 0 w 39"/>
                <a:gd name="T1" fmla="*/ 123 h 123"/>
                <a:gd name="T2" fmla="*/ 12 w 39"/>
                <a:gd name="T3" fmla="*/ 28 h 123"/>
                <a:gd name="T4" fmla="*/ 35 w 39"/>
                <a:gd name="T5" fmla="*/ 0 h 123"/>
                <a:gd name="T6" fmla="*/ 39 w 39"/>
                <a:gd name="T7" fmla="*/ 50 h 123"/>
                <a:gd name="T8" fmla="*/ 0 w 39"/>
                <a:gd name="T9" fmla="*/ 123 h 1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9"/>
                <a:gd name="T16" fmla="*/ 0 h 123"/>
                <a:gd name="T17" fmla="*/ 39 w 39"/>
                <a:gd name="T18" fmla="*/ 123 h 12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9" h="123">
                  <a:moveTo>
                    <a:pt x="0" y="123"/>
                  </a:moveTo>
                  <a:lnTo>
                    <a:pt x="12" y="28"/>
                  </a:lnTo>
                  <a:lnTo>
                    <a:pt x="35" y="0"/>
                  </a:lnTo>
                  <a:lnTo>
                    <a:pt x="39" y="50"/>
                  </a:lnTo>
                  <a:lnTo>
                    <a:pt x="0" y="123"/>
                  </a:lnTo>
                  <a:close/>
                </a:path>
              </a:pathLst>
            </a:custGeom>
            <a:gradFill rotWithShape="1">
              <a:gsLst>
                <a:gs pos="0">
                  <a:srgbClr val="003B00"/>
                </a:gs>
                <a:gs pos="50000">
                  <a:srgbClr val="008000"/>
                </a:gs>
                <a:gs pos="100000">
                  <a:srgbClr val="003B00"/>
                </a:gs>
              </a:gsLst>
              <a:lin ang="5400000" scaled="1"/>
            </a:gradFill>
            <a:ln w="63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19" name="Freeform 352"/>
            <p:cNvSpPr>
              <a:spLocks/>
            </p:cNvSpPr>
            <p:nvPr/>
          </p:nvSpPr>
          <p:spPr bwMode="auto">
            <a:xfrm>
              <a:off x="1156" y="2788"/>
              <a:ext cx="84" cy="116"/>
            </a:xfrm>
            <a:custGeom>
              <a:avLst/>
              <a:gdLst>
                <a:gd name="T0" fmla="*/ 0 w 84"/>
                <a:gd name="T1" fmla="*/ 116 h 116"/>
                <a:gd name="T2" fmla="*/ 40 w 84"/>
                <a:gd name="T3" fmla="*/ 27 h 116"/>
                <a:gd name="T4" fmla="*/ 78 w 84"/>
                <a:gd name="T5" fmla="*/ 0 h 116"/>
                <a:gd name="T6" fmla="*/ 84 w 84"/>
                <a:gd name="T7" fmla="*/ 49 h 116"/>
                <a:gd name="T8" fmla="*/ 0 w 84"/>
                <a:gd name="T9" fmla="*/ 116 h 1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4"/>
                <a:gd name="T16" fmla="*/ 0 h 116"/>
                <a:gd name="T17" fmla="*/ 84 w 84"/>
                <a:gd name="T18" fmla="*/ 116 h 11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4" h="116">
                  <a:moveTo>
                    <a:pt x="0" y="116"/>
                  </a:moveTo>
                  <a:lnTo>
                    <a:pt x="40" y="27"/>
                  </a:lnTo>
                  <a:lnTo>
                    <a:pt x="78" y="0"/>
                  </a:lnTo>
                  <a:lnTo>
                    <a:pt x="84" y="49"/>
                  </a:lnTo>
                  <a:lnTo>
                    <a:pt x="0" y="116"/>
                  </a:lnTo>
                  <a:close/>
                </a:path>
              </a:pathLst>
            </a:custGeom>
            <a:gradFill rotWithShape="1">
              <a:gsLst>
                <a:gs pos="0">
                  <a:srgbClr val="003B00"/>
                </a:gs>
                <a:gs pos="50000">
                  <a:srgbClr val="008000"/>
                </a:gs>
                <a:gs pos="100000">
                  <a:srgbClr val="003B00"/>
                </a:gs>
              </a:gsLst>
              <a:lin ang="5400000" scaled="1"/>
            </a:gradFill>
            <a:ln w="63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20" name="Freeform 353"/>
            <p:cNvSpPr>
              <a:spLocks/>
            </p:cNvSpPr>
            <p:nvPr/>
          </p:nvSpPr>
          <p:spPr bwMode="auto">
            <a:xfrm flipH="1">
              <a:off x="1150" y="3215"/>
              <a:ext cx="36" cy="18"/>
            </a:xfrm>
            <a:custGeom>
              <a:avLst/>
              <a:gdLst>
                <a:gd name="T0" fmla="*/ 0 w 36"/>
                <a:gd name="T1" fmla="*/ 9 h 18"/>
                <a:gd name="T2" fmla="*/ 21 w 36"/>
                <a:gd name="T3" fmla="*/ 18 h 18"/>
                <a:gd name="T4" fmla="*/ 36 w 36"/>
                <a:gd name="T5" fmla="*/ 0 h 18"/>
                <a:gd name="T6" fmla="*/ 0 w 36"/>
                <a:gd name="T7" fmla="*/ 9 h 1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6"/>
                <a:gd name="T13" fmla="*/ 0 h 18"/>
                <a:gd name="T14" fmla="*/ 36 w 36"/>
                <a:gd name="T15" fmla="*/ 18 h 1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6" h="18">
                  <a:moveTo>
                    <a:pt x="0" y="9"/>
                  </a:moveTo>
                  <a:lnTo>
                    <a:pt x="21" y="18"/>
                  </a:lnTo>
                  <a:lnTo>
                    <a:pt x="36" y="0"/>
                  </a:lnTo>
                  <a:lnTo>
                    <a:pt x="0" y="9"/>
                  </a:lnTo>
                  <a:close/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4" name="Group 378"/>
          <p:cNvGrpSpPr>
            <a:grpSpLocks/>
          </p:cNvGrpSpPr>
          <p:nvPr/>
        </p:nvGrpSpPr>
        <p:grpSpPr bwMode="auto">
          <a:xfrm>
            <a:off x="989013" y="4471988"/>
            <a:ext cx="2238375" cy="1943100"/>
            <a:chOff x="503" y="1425"/>
            <a:chExt cx="2250" cy="1784"/>
          </a:xfrm>
        </p:grpSpPr>
        <p:sp>
          <p:nvSpPr>
            <p:cNvPr id="2184" name="Freeform 379" descr="Циновка"/>
            <p:cNvSpPr>
              <a:spLocks/>
            </p:cNvSpPr>
            <p:nvPr/>
          </p:nvSpPr>
          <p:spPr bwMode="auto">
            <a:xfrm>
              <a:off x="536" y="2160"/>
              <a:ext cx="2192" cy="1049"/>
            </a:xfrm>
            <a:custGeom>
              <a:avLst/>
              <a:gdLst>
                <a:gd name="T0" fmla="*/ 0 w 2192"/>
                <a:gd name="T1" fmla="*/ 0 h 1049"/>
                <a:gd name="T2" fmla="*/ 120 w 2192"/>
                <a:gd name="T3" fmla="*/ 568 h 1049"/>
                <a:gd name="T4" fmla="*/ 376 w 2192"/>
                <a:gd name="T5" fmla="*/ 840 h 1049"/>
                <a:gd name="T6" fmla="*/ 752 w 2192"/>
                <a:gd name="T7" fmla="*/ 1016 h 1049"/>
                <a:gd name="T8" fmla="*/ 1184 w 2192"/>
                <a:gd name="T9" fmla="*/ 1040 h 1049"/>
                <a:gd name="T10" fmla="*/ 1592 w 2192"/>
                <a:gd name="T11" fmla="*/ 960 h 1049"/>
                <a:gd name="T12" fmla="*/ 1920 w 2192"/>
                <a:gd name="T13" fmla="*/ 752 h 1049"/>
                <a:gd name="T14" fmla="*/ 2152 w 2192"/>
                <a:gd name="T15" fmla="*/ 296 h 1049"/>
                <a:gd name="T16" fmla="*/ 2160 w 2192"/>
                <a:gd name="T17" fmla="*/ 0 h 104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192"/>
                <a:gd name="T28" fmla="*/ 0 h 1049"/>
                <a:gd name="T29" fmla="*/ 2192 w 2192"/>
                <a:gd name="T30" fmla="*/ 1049 h 104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192" h="1049">
                  <a:moveTo>
                    <a:pt x="0" y="0"/>
                  </a:moveTo>
                  <a:cubicBezTo>
                    <a:pt x="28" y="214"/>
                    <a:pt x="57" y="428"/>
                    <a:pt x="120" y="568"/>
                  </a:cubicBezTo>
                  <a:cubicBezTo>
                    <a:pt x="183" y="708"/>
                    <a:pt x="271" y="765"/>
                    <a:pt x="376" y="840"/>
                  </a:cubicBezTo>
                  <a:cubicBezTo>
                    <a:pt x="481" y="915"/>
                    <a:pt x="617" y="983"/>
                    <a:pt x="752" y="1016"/>
                  </a:cubicBezTo>
                  <a:cubicBezTo>
                    <a:pt x="887" y="1049"/>
                    <a:pt x="1044" y="1049"/>
                    <a:pt x="1184" y="1040"/>
                  </a:cubicBezTo>
                  <a:cubicBezTo>
                    <a:pt x="1324" y="1031"/>
                    <a:pt x="1469" y="1008"/>
                    <a:pt x="1592" y="960"/>
                  </a:cubicBezTo>
                  <a:cubicBezTo>
                    <a:pt x="1715" y="912"/>
                    <a:pt x="1827" y="863"/>
                    <a:pt x="1920" y="752"/>
                  </a:cubicBezTo>
                  <a:cubicBezTo>
                    <a:pt x="2013" y="641"/>
                    <a:pt x="2112" y="421"/>
                    <a:pt x="2152" y="296"/>
                  </a:cubicBezTo>
                  <a:cubicBezTo>
                    <a:pt x="2192" y="171"/>
                    <a:pt x="2176" y="85"/>
                    <a:pt x="2160" y="0"/>
                  </a:cubicBezTo>
                </a:path>
              </a:pathLst>
            </a:custGeom>
            <a:blipFill dpi="0" rotWithShape="1">
              <a:blip r:embed="rId4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85" name="Freeform 380" descr="Папирус"/>
            <p:cNvSpPr>
              <a:spLocks/>
            </p:cNvSpPr>
            <p:nvPr/>
          </p:nvSpPr>
          <p:spPr bwMode="auto">
            <a:xfrm>
              <a:off x="521" y="1929"/>
              <a:ext cx="2232" cy="463"/>
            </a:xfrm>
            <a:custGeom>
              <a:avLst/>
              <a:gdLst>
                <a:gd name="T0" fmla="*/ 15 w 2232"/>
                <a:gd name="T1" fmla="*/ 223 h 463"/>
                <a:gd name="T2" fmla="*/ 431 w 2232"/>
                <a:gd name="T3" fmla="*/ 423 h 463"/>
                <a:gd name="T4" fmla="*/ 1023 w 2232"/>
                <a:gd name="T5" fmla="*/ 447 h 463"/>
                <a:gd name="T6" fmla="*/ 1687 w 2232"/>
                <a:gd name="T7" fmla="*/ 431 h 463"/>
                <a:gd name="T8" fmla="*/ 2215 w 2232"/>
                <a:gd name="T9" fmla="*/ 255 h 463"/>
                <a:gd name="T10" fmla="*/ 1791 w 2232"/>
                <a:gd name="T11" fmla="*/ 39 h 463"/>
                <a:gd name="T12" fmla="*/ 1111 w 2232"/>
                <a:gd name="T13" fmla="*/ 23 h 463"/>
                <a:gd name="T14" fmla="*/ 343 w 2232"/>
                <a:gd name="T15" fmla="*/ 55 h 463"/>
                <a:gd name="T16" fmla="*/ 15 w 2232"/>
                <a:gd name="T17" fmla="*/ 223 h 46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232"/>
                <a:gd name="T28" fmla="*/ 0 h 463"/>
                <a:gd name="T29" fmla="*/ 2232 w 2232"/>
                <a:gd name="T30" fmla="*/ 463 h 46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232" h="463">
                  <a:moveTo>
                    <a:pt x="15" y="223"/>
                  </a:moveTo>
                  <a:cubicBezTo>
                    <a:pt x="30" y="284"/>
                    <a:pt x="263" y="386"/>
                    <a:pt x="431" y="423"/>
                  </a:cubicBezTo>
                  <a:cubicBezTo>
                    <a:pt x="599" y="460"/>
                    <a:pt x="814" y="446"/>
                    <a:pt x="1023" y="447"/>
                  </a:cubicBezTo>
                  <a:cubicBezTo>
                    <a:pt x="1232" y="448"/>
                    <a:pt x="1488" y="463"/>
                    <a:pt x="1687" y="431"/>
                  </a:cubicBezTo>
                  <a:cubicBezTo>
                    <a:pt x="1886" y="399"/>
                    <a:pt x="2198" y="320"/>
                    <a:pt x="2215" y="255"/>
                  </a:cubicBezTo>
                  <a:cubicBezTo>
                    <a:pt x="2232" y="190"/>
                    <a:pt x="1975" y="78"/>
                    <a:pt x="1791" y="39"/>
                  </a:cubicBezTo>
                  <a:cubicBezTo>
                    <a:pt x="1607" y="0"/>
                    <a:pt x="1352" y="20"/>
                    <a:pt x="1111" y="23"/>
                  </a:cubicBezTo>
                  <a:cubicBezTo>
                    <a:pt x="870" y="26"/>
                    <a:pt x="528" y="23"/>
                    <a:pt x="343" y="55"/>
                  </a:cubicBezTo>
                  <a:cubicBezTo>
                    <a:pt x="158" y="87"/>
                    <a:pt x="0" y="162"/>
                    <a:pt x="15" y="223"/>
                  </a:cubicBezTo>
                  <a:close/>
                </a:path>
              </a:pathLst>
            </a:custGeom>
            <a:blipFill dpi="0" rotWithShape="1">
              <a:blip r:embed="rId5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5" name="Group 381"/>
            <p:cNvGrpSpPr>
              <a:grpSpLocks/>
            </p:cNvGrpSpPr>
            <p:nvPr/>
          </p:nvGrpSpPr>
          <p:grpSpPr bwMode="auto">
            <a:xfrm>
              <a:off x="503" y="1425"/>
              <a:ext cx="2228" cy="829"/>
              <a:chOff x="503" y="1425"/>
              <a:chExt cx="2228" cy="829"/>
            </a:xfrm>
          </p:grpSpPr>
          <p:sp>
            <p:nvSpPr>
              <p:cNvPr id="2187" name="Freeform 382"/>
              <p:cNvSpPr>
                <a:spLocks/>
              </p:cNvSpPr>
              <p:nvPr/>
            </p:nvSpPr>
            <p:spPr bwMode="auto">
              <a:xfrm rot="5135648">
                <a:off x="2397" y="1960"/>
                <a:ext cx="309" cy="81"/>
              </a:xfrm>
              <a:custGeom>
                <a:avLst/>
                <a:gdLst>
                  <a:gd name="T0" fmla="*/ 0 w 408"/>
                  <a:gd name="T1" fmla="*/ 32 h 102"/>
                  <a:gd name="T2" fmla="*/ 11 w 408"/>
                  <a:gd name="T3" fmla="*/ 9 h 102"/>
                  <a:gd name="T4" fmla="*/ 30 w 408"/>
                  <a:gd name="T5" fmla="*/ 2 h 102"/>
                  <a:gd name="T6" fmla="*/ 48 w 408"/>
                  <a:gd name="T7" fmla="*/ 5 h 102"/>
                  <a:gd name="T8" fmla="*/ 70 w 408"/>
                  <a:gd name="T9" fmla="*/ 29 h 102"/>
                  <a:gd name="T10" fmla="*/ 90 w 408"/>
                  <a:gd name="T11" fmla="*/ 25 h 102"/>
                  <a:gd name="T12" fmla="*/ 101 w 408"/>
                  <a:gd name="T13" fmla="*/ 3 h 10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08"/>
                  <a:gd name="T22" fmla="*/ 0 h 102"/>
                  <a:gd name="T23" fmla="*/ 408 w 408"/>
                  <a:gd name="T24" fmla="*/ 102 h 10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08" h="102">
                    <a:moveTo>
                      <a:pt x="0" y="99"/>
                    </a:moveTo>
                    <a:cubicBezTo>
                      <a:pt x="7" y="87"/>
                      <a:pt x="24" y="43"/>
                      <a:pt x="44" y="27"/>
                    </a:cubicBezTo>
                    <a:cubicBezTo>
                      <a:pt x="64" y="11"/>
                      <a:pt x="93" y="5"/>
                      <a:pt x="118" y="3"/>
                    </a:cubicBezTo>
                    <a:cubicBezTo>
                      <a:pt x="143" y="1"/>
                      <a:pt x="165" y="0"/>
                      <a:pt x="192" y="15"/>
                    </a:cubicBezTo>
                    <a:cubicBezTo>
                      <a:pt x="219" y="30"/>
                      <a:pt x="252" y="80"/>
                      <a:pt x="280" y="91"/>
                    </a:cubicBezTo>
                    <a:cubicBezTo>
                      <a:pt x="308" y="102"/>
                      <a:pt x="339" y="92"/>
                      <a:pt x="360" y="79"/>
                    </a:cubicBezTo>
                    <a:cubicBezTo>
                      <a:pt x="381" y="66"/>
                      <a:pt x="398" y="25"/>
                      <a:pt x="408" y="10"/>
                    </a:cubicBezTo>
                  </a:path>
                </a:pathLst>
              </a:custGeom>
              <a:solidFill>
                <a:srgbClr val="CC99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6" name="Group 383"/>
              <p:cNvGrpSpPr>
                <a:grpSpLocks/>
              </p:cNvGrpSpPr>
              <p:nvPr/>
            </p:nvGrpSpPr>
            <p:grpSpPr bwMode="auto">
              <a:xfrm>
                <a:off x="503" y="1425"/>
                <a:ext cx="2228" cy="829"/>
                <a:chOff x="503" y="1425"/>
                <a:chExt cx="2348" cy="829"/>
              </a:xfrm>
            </p:grpSpPr>
            <p:sp>
              <p:nvSpPr>
                <p:cNvPr id="2189" name="Freeform 384"/>
                <p:cNvSpPr>
                  <a:spLocks/>
                </p:cNvSpPr>
                <p:nvPr/>
              </p:nvSpPr>
              <p:spPr bwMode="auto">
                <a:xfrm rot="-1024559">
                  <a:off x="513" y="2038"/>
                  <a:ext cx="323" cy="77"/>
                </a:xfrm>
                <a:custGeom>
                  <a:avLst/>
                  <a:gdLst>
                    <a:gd name="T0" fmla="*/ 0 w 408"/>
                    <a:gd name="T1" fmla="*/ 24 h 102"/>
                    <a:gd name="T2" fmla="*/ 13 w 408"/>
                    <a:gd name="T3" fmla="*/ 6 h 102"/>
                    <a:gd name="T4" fmla="*/ 37 w 408"/>
                    <a:gd name="T5" fmla="*/ 2 h 102"/>
                    <a:gd name="T6" fmla="*/ 59 w 408"/>
                    <a:gd name="T7" fmla="*/ 4 h 102"/>
                    <a:gd name="T8" fmla="*/ 87 w 408"/>
                    <a:gd name="T9" fmla="*/ 22 h 102"/>
                    <a:gd name="T10" fmla="*/ 112 w 408"/>
                    <a:gd name="T11" fmla="*/ 20 h 102"/>
                    <a:gd name="T12" fmla="*/ 127 w 408"/>
                    <a:gd name="T13" fmla="*/ 3 h 10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08"/>
                    <a:gd name="T22" fmla="*/ 0 h 102"/>
                    <a:gd name="T23" fmla="*/ 408 w 408"/>
                    <a:gd name="T24" fmla="*/ 102 h 10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08" h="102">
                      <a:moveTo>
                        <a:pt x="0" y="99"/>
                      </a:moveTo>
                      <a:cubicBezTo>
                        <a:pt x="7" y="87"/>
                        <a:pt x="24" y="43"/>
                        <a:pt x="44" y="27"/>
                      </a:cubicBezTo>
                      <a:cubicBezTo>
                        <a:pt x="64" y="11"/>
                        <a:pt x="93" y="5"/>
                        <a:pt x="118" y="3"/>
                      </a:cubicBezTo>
                      <a:cubicBezTo>
                        <a:pt x="143" y="1"/>
                        <a:pt x="165" y="0"/>
                        <a:pt x="192" y="15"/>
                      </a:cubicBezTo>
                      <a:cubicBezTo>
                        <a:pt x="219" y="30"/>
                        <a:pt x="252" y="80"/>
                        <a:pt x="280" y="91"/>
                      </a:cubicBezTo>
                      <a:cubicBezTo>
                        <a:pt x="308" y="102"/>
                        <a:pt x="339" y="92"/>
                        <a:pt x="360" y="79"/>
                      </a:cubicBezTo>
                      <a:cubicBezTo>
                        <a:pt x="381" y="66"/>
                        <a:pt x="398" y="25"/>
                        <a:pt x="408" y="10"/>
                      </a:cubicBezTo>
                    </a:path>
                  </a:pathLst>
                </a:custGeom>
                <a:gradFill rotWithShape="1">
                  <a:gsLst>
                    <a:gs pos="0">
                      <a:srgbClr val="CC6600"/>
                    </a:gs>
                    <a:gs pos="50000">
                      <a:srgbClr val="996633"/>
                    </a:gs>
                    <a:gs pos="100000">
                      <a:srgbClr val="CC6600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190" name="Freeform 385"/>
                <p:cNvSpPr>
                  <a:spLocks/>
                </p:cNvSpPr>
                <p:nvPr/>
              </p:nvSpPr>
              <p:spPr bwMode="auto">
                <a:xfrm rot="-1024559">
                  <a:off x="597" y="1933"/>
                  <a:ext cx="317" cy="95"/>
                </a:xfrm>
                <a:custGeom>
                  <a:avLst/>
                  <a:gdLst>
                    <a:gd name="T0" fmla="*/ 0 w 400"/>
                    <a:gd name="T1" fmla="*/ 23 h 126"/>
                    <a:gd name="T2" fmla="*/ 15 w 400"/>
                    <a:gd name="T3" fmla="*/ 6 h 126"/>
                    <a:gd name="T4" fmla="*/ 42 w 400"/>
                    <a:gd name="T5" fmla="*/ 0 h 126"/>
                    <a:gd name="T6" fmla="*/ 63 w 400"/>
                    <a:gd name="T7" fmla="*/ 6 h 126"/>
                    <a:gd name="T8" fmla="*/ 88 w 400"/>
                    <a:gd name="T9" fmla="*/ 27 h 126"/>
                    <a:gd name="T10" fmla="*/ 113 w 400"/>
                    <a:gd name="T11" fmla="*/ 26 h 126"/>
                    <a:gd name="T12" fmla="*/ 125 w 400"/>
                    <a:gd name="T13" fmla="*/ 9 h 12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00"/>
                    <a:gd name="T22" fmla="*/ 0 h 126"/>
                    <a:gd name="T23" fmla="*/ 400 w 400"/>
                    <a:gd name="T24" fmla="*/ 126 h 12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00" h="126">
                      <a:moveTo>
                        <a:pt x="0" y="97"/>
                      </a:moveTo>
                      <a:cubicBezTo>
                        <a:pt x="8" y="85"/>
                        <a:pt x="26" y="41"/>
                        <a:pt x="48" y="25"/>
                      </a:cubicBezTo>
                      <a:cubicBezTo>
                        <a:pt x="70" y="9"/>
                        <a:pt x="108" y="0"/>
                        <a:pt x="134" y="0"/>
                      </a:cubicBezTo>
                      <a:cubicBezTo>
                        <a:pt x="160" y="0"/>
                        <a:pt x="181" y="4"/>
                        <a:pt x="205" y="23"/>
                      </a:cubicBezTo>
                      <a:cubicBezTo>
                        <a:pt x="230" y="42"/>
                        <a:pt x="255" y="98"/>
                        <a:pt x="281" y="112"/>
                      </a:cubicBezTo>
                      <a:cubicBezTo>
                        <a:pt x="307" y="126"/>
                        <a:pt x="344" y="117"/>
                        <a:pt x="364" y="105"/>
                      </a:cubicBezTo>
                      <a:cubicBezTo>
                        <a:pt x="384" y="93"/>
                        <a:pt x="393" y="51"/>
                        <a:pt x="400" y="37"/>
                      </a:cubicBezTo>
                    </a:path>
                  </a:pathLst>
                </a:custGeom>
                <a:gradFill rotWithShape="1">
                  <a:gsLst>
                    <a:gs pos="0">
                      <a:srgbClr val="CC6600"/>
                    </a:gs>
                    <a:gs pos="50000">
                      <a:srgbClr val="996633"/>
                    </a:gs>
                    <a:gs pos="100000">
                      <a:srgbClr val="CC6600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191" name="Freeform 386"/>
                <p:cNvSpPr>
                  <a:spLocks/>
                </p:cNvSpPr>
                <p:nvPr/>
              </p:nvSpPr>
              <p:spPr bwMode="auto">
                <a:xfrm rot="-590344">
                  <a:off x="672" y="1846"/>
                  <a:ext cx="317" cy="95"/>
                </a:xfrm>
                <a:custGeom>
                  <a:avLst/>
                  <a:gdLst>
                    <a:gd name="T0" fmla="*/ 0 w 400"/>
                    <a:gd name="T1" fmla="*/ 23 h 126"/>
                    <a:gd name="T2" fmla="*/ 15 w 400"/>
                    <a:gd name="T3" fmla="*/ 6 h 126"/>
                    <a:gd name="T4" fmla="*/ 42 w 400"/>
                    <a:gd name="T5" fmla="*/ 0 h 126"/>
                    <a:gd name="T6" fmla="*/ 63 w 400"/>
                    <a:gd name="T7" fmla="*/ 6 h 126"/>
                    <a:gd name="T8" fmla="*/ 88 w 400"/>
                    <a:gd name="T9" fmla="*/ 27 h 126"/>
                    <a:gd name="T10" fmla="*/ 113 w 400"/>
                    <a:gd name="T11" fmla="*/ 26 h 126"/>
                    <a:gd name="T12" fmla="*/ 125 w 400"/>
                    <a:gd name="T13" fmla="*/ 9 h 12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00"/>
                    <a:gd name="T22" fmla="*/ 0 h 126"/>
                    <a:gd name="T23" fmla="*/ 400 w 400"/>
                    <a:gd name="T24" fmla="*/ 126 h 12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00" h="126">
                      <a:moveTo>
                        <a:pt x="0" y="97"/>
                      </a:moveTo>
                      <a:cubicBezTo>
                        <a:pt x="8" y="85"/>
                        <a:pt x="26" y="41"/>
                        <a:pt x="48" y="25"/>
                      </a:cubicBezTo>
                      <a:cubicBezTo>
                        <a:pt x="70" y="9"/>
                        <a:pt x="108" y="0"/>
                        <a:pt x="134" y="0"/>
                      </a:cubicBezTo>
                      <a:cubicBezTo>
                        <a:pt x="160" y="0"/>
                        <a:pt x="181" y="4"/>
                        <a:pt x="205" y="23"/>
                      </a:cubicBezTo>
                      <a:cubicBezTo>
                        <a:pt x="230" y="42"/>
                        <a:pt x="255" y="98"/>
                        <a:pt x="281" y="112"/>
                      </a:cubicBezTo>
                      <a:cubicBezTo>
                        <a:pt x="307" y="126"/>
                        <a:pt x="344" y="117"/>
                        <a:pt x="364" y="105"/>
                      </a:cubicBezTo>
                      <a:cubicBezTo>
                        <a:pt x="384" y="93"/>
                        <a:pt x="393" y="51"/>
                        <a:pt x="400" y="37"/>
                      </a:cubicBezTo>
                    </a:path>
                  </a:pathLst>
                </a:custGeom>
                <a:gradFill rotWithShape="1">
                  <a:gsLst>
                    <a:gs pos="0">
                      <a:srgbClr val="CC6600"/>
                    </a:gs>
                    <a:gs pos="50000">
                      <a:srgbClr val="996633"/>
                    </a:gs>
                    <a:gs pos="100000">
                      <a:srgbClr val="CC6600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grpSp>
              <p:nvGrpSpPr>
                <p:cNvPr id="7" name="Group 387"/>
                <p:cNvGrpSpPr>
                  <a:grpSpLocks/>
                </p:cNvGrpSpPr>
                <p:nvPr/>
              </p:nvGrpSpPr>
              <p:grpSpPr bwMode="auto">
                <a:xfrm rot="319568">
                  <a:off x="787" y="1646"/>
                  <a:ext cx="523" cy="215"/>
                  <a:chOff x="500" y="1699"/>
                  <a:chExt cx="660" cy="284"/>
                </a:xfrm>
              </p:grpSpPr>
              <p:sp>
                <p:nvSpPr>
                  <p:cNvPr id="2212" name="Freeform 388"/>
                  <p:cNvSpPr>
                    <a:spLocks/>
                  </p:cNvSpPr>
                  <p:nvPr/>
                </p:nvSpPr>
                <p:spPr bwMode="auto">
                  <a:xfrm>
                    <a:off x="500" y="1881"/>
                    <a:ext cx="408" cy="102"/>
                  </a:xfrm>
                  <a:custGeom>
                    <a:avLst/>
                    <a:gdLst>
                      <a:gd name="T0" fmla="*/ 0 w 408"/>
                      <a:gd name="T1" fmla="*/ 99 h 102"/>
                      <a:gd name="T2" fmla="*/ 44 w 408"/>
                      <a:gd name="T3" fmla="*/ 27 h 102"/>
                      <a:gd name="T4" fmla="*/ 118 w 408"/>
                      <a:gd name="T5" fmla="*/ 3 h 102"/>
                      <a:gd name="T6" fmla="*/ 192 w 408"/>
                      <a:gd name="T7" fmla="*/ 15 h 102"/>
                      <a:gd name="T8" fmla="*/ 280 w 408"/>
                      <a:gd name="T9" fmla="*/ 91 h 102"/>
                      <a:gd name="T10" fmla="*/ 360 w 408"/>
                      <a:gd name="T11" fmla="*/ 79 h 102"/>
                      <a:gd name="T12" fmla="*/ 408 w 408"/>
                      <a:gd name="T13" fmla="*/ 10 h 102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408"/>
                      <a:gd name="T22" fmla="*/ 0 h 102"/>
                      <a:gd name="T23" fmla="*/ 408 w 408"/>
                      <a:gd name="T24" fmla="*/ 102 h 102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408" h="102">
                        <a:moveTo>
                          <a:pt x="0" y="99"/>
                        </a:moveTo>
                        <a:cubicBezTo>
                          <a:pt x="7" y="87"/>
                          <a:pt x="24" y="43"/>
                          <a:pt x="44" y="27"/>
                        </a:cubicBezTo>
                        <a:cubicBezTo>
                          <a:pt x="64" y="11"/>
                          <a:pt x="93" y="5"/>
                          <a:pt x="118" y="3"/>
                        </a:cubicBezTo>
                        <a:cubicBezTo>
                          <a:pt x="143" y="1"/>
                          <a:pt x="165" y="0"/>
                          <a:pt x="192" y="15"/>
                        </a:cubicBezTo>
                        <a:cubicBezTo>
                          <a:pt x="219" y="30"/>
                          <a:pt x="252" y="80"/>
                          <a:pt x="280" y="91"/>
                        </a:cubicBezTo>
                        <a:cubicBezTo>
                          <a:pt x="308" y="102"/>
                          <a:pt x="339" y="92"/>
                          <a:pt x="360" y="79"/>
                        </a:cubicBezTo>
                        <a:cubicBezTo>
                          <a:pt x="381" y="66"/>
                          <a:pt x="398" y="25"/>
                          <a:pt x="408" y="10"/>
                        </a:cubicBezTo>
                      </a:path>
                    </a:pathLst>
                  </a:custGeom>
                  <a:gradFill rotWithShape="1">
                    <a:gsLst>
                      <a:gs pos="0">
                        <a:srgbClr val="CC6600"/>
                      </a:gs>
                      <a:gs pos="50000">
                        <a:srgbClr val="996633"/>
                      </a:gs>
                      <a:gs pos="100000">
                        <a:srgbClr val="CC6600"/>
                      </a:gs>
                    </a:gsLst>
                    <a:lin ang="18900000" scaled="1"/>
                  </a:gra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2213" name="Freeform 389"/>
                  <p:cNvSpPr>
                    <a:spLocks/>
                  </p:cNvSpPr>
                  <p:nvPr/>
                </p:nvSpPr>
                <p:spPr bwMode="auto">
                  <a:xfrm>
                    <a:off x="636" y="1779"/>
                    <a:ext cx="400" cy="126"/>
                  </a:xfrm>
                  <a:custGeom>
                    <a:avLst/>
                    <a:gdLst>
                      <a:gd name="T0" fmla="*/ 0 w 400"/>
                      <a:gd name="T1" fmla="*/ 97 h 126"/>
                      <a:gd name="T2" fmla="*/ 48 w 400"/>
                      <a:gd name="T3" fmla="*/ 25 h 126"/>
                      <a:gd name="T4" fmla="*/ 134 w 400"/>
                      <a:gd name="T5" fmla="*/ 0 h 126"/>
                      <a:gd name="T6" fmla="*/ 205 w 400"/>
                      <a:gd name="T7" fmla="*/ 23 h 126"/>
                      <a:gd name="T8" fmla="*/ 281 w 400"/>
                      <a:gd name="T9" fmla="*/ 112 h 126"/>
                      <a:gd name="T10" fmla="*/ 364 w 400"/>
                      <a:gd name="T11" fmla="*/ 105 h 126"/>
                      <a:gd name="T12" fmla="*/ 400 w 400"/>
                      <a:gd name="T13" fmla="*/ 37 h 12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400"/>
                      <a:gd name="T22" fmla="*/ 0 h 126"/>
                      <a:gd name="T23" fmla="*/ 400 w 400"/>
                      <a:gd name="T24" fmla="*/ 126 h 126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400" h="126">
                        <a:moveTo>
                          <a:pt x="0" y="97"/>
                        </a:moveTo>
                        <a:cubicBezTo>
                          <a:pt x="8" y="85"/>
                          <a:pt x="26" y="41"/>
                          <a:pt x="48" y="25"/>
                        </a:cubicBezTo>
                        <a:cubicBezTo>
                          <a:pt x="70" y="9"/>
                          <a:pt x="108" y="0"/>
                          <a:pt x="134" y="0"/>
                        </a:cubicBezTo>
                        <a:cubicBezTo>
                          <a:pt x="160" y="0"/>
                          <a:pt x="181" y="4"/>
                          <a:pt x="205" y="23"/>
                        </a:cubicBezTo>
                        <a:cubicBezTo>
                          <a:pt x="230" y="42"/>
                          <a:pt x="255" y="98"/>
                          <a:pt x="281" y="112"/>
                        </a:cubicBezTo>
                        <a:cubicBezTo>
                          <a:pt x="307" y="126"/>
                          <a:pt x="344" y="117"/>
                          <a:pt x="364" y="105"/>
                        </a:cubicBezTo>
                        <a:cubicBezTo>
                          <a:pt x="384" y="93"/>
                          <a:pt x="393" y="51"/>
                          <a:pt x="400" y="37"/>
                        </a:cubicBezTo>
                      </a:path>
                    </a:pathLst>
                  </a:custGeom>
                  <a:gradFill rotWithShape="1">
                    <a:gsLst>
                      <a:gs pos="0">
                        <a:srgbClr val="CC6600"/>
                      </a:gs>
                      <a:gs pos="50000">
                        <a:srgbClr val="996633"/>
                      </a:gs>
                      <a:gs pos="100000">
                        <a:srgbClr val="CC6600"/>
                      </a:gs>
                    </a:gsLst>
                    <a:lin ang="18900000" scaled="1"/>
                  </a:gra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2214" name="Freeform 390"/>
                  <p:cNvSpPr>
                    <a:spLocks/>
                  </p:cNvSpPr>
                  <p:nvPr/>
                </p:nvSpPr>
                <p:spPr bwMode="auto">
                  <a:xfrm rot="434215">
                    <a:off x="760" y="1699"/>
                    <a:ext cx="400" cy="126"/>
                  </a:xfrm>
                  <a:custGeom>
                    <a:avLst/>
                    <a:gdLst>
                      <a:gd name="T0" fmla="*/ 0 w 400"/>
                      <a:gd name="T1" fmla="*/ 97 h 126"/>
                      <a:gd name="T2" fmla="*/ 48 w 400"/>
                      <a:gd name="T3" fmla="*/ 25 h 126"/>
                      <a:gd name="T4" fmla="*/ 134 w 400"/>
                      <a:gd name="T5" fmla="*/ 0 h 126"/>
                      <a:gd name="T6" fmla="*/ 205 w 400"/>
                      <a:gd name="T7" fmla="*/ 23 h 126"/>
                      <a:gd name="T8" fmla="*/ 281 w 400"/>
                      <a:gd name="T9" fmla="*/ 112 h 126"/>
                      <a:gd name="T10" fmla="*/ 364 w 400"/>
                      <a:gd name="T11" fmla="*/ 105 h 126"/>
                      <a:gd name="T12" fmla="*/ 400 w 400"/>
                      <a:gd name="T13" fmla="*/ 37 h 12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400"/>
                      <a:gd name="T22" fmla="*/ 0 h 126"/>
                      <a:gd name="T23" fmla="*/ 400 w 400"/>
                      <a:gd name="T24" fmla="*/ 126 h 126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400" h="126">
                        <a:moveTo>
                          <a:pt x="0" y="97"/>
                        </a:moveTo>
                        <a:cubicBezTo>
                          <a:pt x="8" y="85"/>
                          <a:pt x="26" y="41"/>
                          <a:pt x="48" y="25"/>
                        </a:cubicBezTo>
                        <a:cubicBezTo>
                          <a:pt x="70" y="9"/>
                          <a:pt x="108" y="0"/>
                          <a:pt x="134" y="0"/>
                        </a:cubicBezTo>
                        <a:cubicBezTo>
                          <a:pt x="160" y="0"/>
                          <a:pt x="181" y="4"/>
                          <a:pt x="205" y="23"/>
                        </a:cubicBezTo>
                        <a:cubicBezTo>
                          <a:pt x="230" y="42"/>
                          <a:pt x="255" y="98"/>
                          <a:pt x="281" y="112"/>
                        </a:cubicBezTo>
                        <a:cubicBezTo>
                          <a:pt x="307" y="126"/>
                          <a:pt x="344" y="117"/>
                          <a:pt x="364" y="105"/>
                        </a:cubicBezTo>
                        <a:cubicBezTo>
                          <a:pt x="384" y="93"/>
                          <a:pt x="393" y="51"/>
                          <a:pt x="400" y="37"/>
                        </a:cubicBezTo>
                      </a:path>
                    </a:pathLst>
                  </a:custGeom>
                  <a:gradFill rotWithShape="1">
                    <a:gsLst>
                      <a:gs pos="0">
                        <a:srgbClr val="CC6600"/>
                      </a:gs>
                      <a:gs pos="50000">
                        <a:srgbClr val="996633"/>
                      </a:gs>
                      <a:gs pos="100000">
                        <a:srgbClr val="CC6600"/>
                      </a:gs>
                    </a:gsLst>
                    <a:lin ang="18900000" scaled="1"/>
                  </a:gra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8" name="Group 391"/>
                <p:cNvGrpSpPr>
                  <a:grpSpLocks/>
                </p:cNvGrpSpPr>
                <p:nvPr/>
              </p:nvGrpSpPr>
              <p:grpSpPr bwMode="auto">
                <a:xfrm rot="1402697">
                  <a:off x="1144" y="1524"/>
                  <a:ext cx="523" cy="215"/>
                  <a:chOff x="500" y="1699"/>
                  <a:chExt cx="660" cy="284"/>
                </a:xfrm>
              </p:grpSpPr>
              <p:sp>
                <p:nvSpPr>
                  <p:cNvPr id="2209" name="Freeform 392"/>
                  <p:cNvSpPr>
                    <a:spLocks/>
                  </p:cNvSpPr>
                  <p:nvPr/>
                </p:nvSpPr>
                <p:spPr bwMode="auto">
                  <a:xfrm>
                    <a:off x="500" y="1881"/>
                    <a:ext cx="408" cy="102"/>
                  </a:xfrm>
                  <a:custGeom>
                    <a:avLst/>
                    <a:gdLst>
                      <a:gd name="T0" fmla="*/ 0 w 408"/>
                      <a:gd name="T1" fmla="*/ 99 h 102"/>
                      <a:gd name="T2" fmla="*/ 44 w 408"/>
                      <a:gd name="T3" fmla="*/ 27 h 102"/>
                      <a:gd name="T4" fmla="*/ 118 w 408"/>
                      <a:gd name="T5" fmla="*/ 3 h 102"/>
                      <a:gd name="T6" fmla="*/ 192 w 408"/>
                      <a:gd name="T7" fmla="*/ 15 h 102"/>
                      <a:gd name="T8" fmla="*/ 280 w 408"/>
                      <a:gd name="T9" fmla="*/ 91 h 102"/>
                      <a:gd name="T10" fmla="*/ 360 w 408"/>
                      <a:gd name="T11" fmla="*/ 79 h 102"/>
                      <a:gd name="T12" fmla="*/ 408 w 408"/>
                      <a:gd name="T13" fmla="*/ 10 h 102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408"/>
                      <a:gd name="T22" fmla="*/ 0 h 102"/>
                      <a:gd name="T23" fmla="*/ 408 w 408"/>
                      <a:gd name="T24" fmla="*/ 102 h 102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408" h="102">
                        <a:moveTo>
                          <a:pt x="0" y="99"/>
                        </a:moveTo>
                        <a:cubicBezTo>
                          <a:pt x="7" y="87"/>
                          <a:pt x="24" y="43"/>
                          <a:pt x="44" y="27"/>
                        </a:cubicBezTo>
                        <a:cubicBezTo>
                          <a:pt x="64" y="11"/>
                          <a:pt x="93" y="5"/>
                          <a:pt x="118" y="3"/>
                        </a:cubicBezTo>
                        <a:cubicBezTo>
                          <a:pt x="143" y="1"/>
                          <a:pt x="165" y="0"/>
                          <a:pt x="192" y="15"/>
                        </a:cubicBezTo>
                        <a:cubicBezTo>
                          <a:pt x="219" y="30"/>
                          <a:pt x="252" y="80"/>
                          <a:pt x="280" y="91"/>
                        </a:cubicBezTo>
                        <a:cubicBezTo>
                          <a:pt x="308" y="102"/>
                          <a:pt x="339" y="92"/>
                          <a:pt x="360" y="79"/>
                        </a:cubicBezTo>
                        <a:cubicBezTo>
                          <a:pt x="381" y="66"/>
                          <a:pt x="398" y="25"/>
                          <a:pt x="408" y="10"/>
                        </a:cubicBezTo>
                      </a:path>
                    </a:pathLst>
                  </a:custGeom>
                  <a:gradFill rotWithShape="1">
                    <a:gsLst>
                      <a:gs pos="0">
                        <a:srgbClr val="CC6600"/>
                      </a:gs>
                      <a:gs pos="50000">
                        <a:srgbClr val="996633"/>
                      </a:gs>
                      <a:gs pos="100000">
                        <a:srgbClr val="CC6600"/>
                      </a:gs>
                    </a:gsLst>
                    <a:lin ang="18900000" scaled="1"/>
                  </a:gra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2210" name="Freeform 393"/>
                  <p:cNvSpPr>
                    <a:spLocks/>
                  </p:cNvSpPr>
                  <p:nvPr/>
                </p:nvSpPr>
                <p:spPr bwMode="auto">
                  <a:xfrm>
                    <a:off x="636" y="1779"/>
                    <a:ext cx="400" cy="126"/>
                  </a:xfrm>
                  <a:custGeom>
                    <a:avLst/>
                    <a:gdLst>
                      <a:gd name="T0" fmla="*/ 0 w 400"/>
                      <a:gd name="T1" fmla="*/ 97 h 126"/>
                      <a:gd name="T2" fmla="*/ 48 w 400"/>
                      <a:gd name="T3" fmla="*/ 25 h 126"/>
                      <a:gd name="T4" fmla="*/ 134 w 400"/>
                      <a:gd name="T5" fmla="*/ 0 h 126"/>
                      <a:gd name="T6" fmla="*/ 205 w 400"/>
                      <a:gd name="T7" fmla="*/ 23 h 126"/>
                      <a:gd name="T8" fmla="*/ 281 w 400"/>
                      <a:gd name="T9" fmla="*/ 112 h 126"/>
                      <a:gd name="T10" fmla="*/ 364 w 400"/>
                      <a:gd name="T11" fmla="*/ 105 h 126"/>
                      <a:gd name="T12" fmla="*/ 400 w 400"/>
                      <a:gd name="T13" fmla="*/ 37 h 12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400"/>
                      <a:gd name="T22" fmla="*/ 0 h 126"/>
                      <a:gd name="T23" fmla="*/ 400 w 400"/>
                      <a:gd name="T24" fmla="*/ 126 h 126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400" h="126">
                        <a:moveTo>
                          <a:pt x="0" y="97"/>
                        </a:moveTo>
                        <a:cubicBezTo>
                          <a:pt x="8" y="85"/>
                          <a:pt x="26" y="41"/>
                          <a:pt x="48" y="25"/>
                        </a:cubicBezTo>
                        <a:cubicBezTo>
                          <a:pt x="70" y="9"/>
                          <a:pt x="108" y="0"/>
                          <a:pt x="134" y="0"/>
                        </a:cubicBezTo>
                        <a:cubicBezTo>
                          <a:pt x="160" y="0"/>
                          <a:pt x="181" y="4"/>
                          <a:pt x="205" y="23"/>
                        </a:cubicBezTo>
                        <a:cubicBezTo>
                          <a:pt x="230" y="42"/>
                          <a:pt x="255" y="98"/>
                          <a:pt x="281" y="112"/>
                        </a:cubicBezTo>
                        <a:cubicBezTo>
                          <a:pt x="307" y="126"/>
                          <a:pt x="344" y="117"/>
                          <a:pt x="364" y="105"/>
                        </a:cubicBezTo>
                        <a:cubicBezTo>
                          <a:pt x="384" y="93"/>
                          <a:pt x="393" y="51"/>
                          <a:pt x="400" y="37"/>
                        </a:cubicBezTo>
                      </a:path>
                    </a:pathLst>
                  </a:custGeom>
                  <a:gradFill rotWithShape="1">
                    <a:gsLst>
                      <a:gs pos="0">
                        <a:srgbClr val="CC6600"/>
                      </a:gs>
                      <a:gs pos="50000">
                        <a:srgbClr val="996633"/>
                      </a:gs>
                      <a:gs pos="100000">
                        <a:srgbClr val="CC6600"/>
                      </a:gs>
                    </a:gsLst>
                    <a:lin ang="18900000" scaled="1"/>
                  </a:gra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2211" name="Freeform 394"/>
                  <p:cNvSpPr>
                    <a:spLocks/>
                  </p:cNvSpPr>
                  <p:nvPr/>
                </p:nvSpPr>
                <p:spPr bwMode="auto">
                  <a:xfrm rot="434215">
                    <a:off x="760" y="1699"/>
                    <a:ext cx="400" cy="126"/>
                  </a:xfrm>
                  <a:custGeom>
                    <a:avLst/>
                    <a:gdLst>
                      <a:gd name="T0" fmla="*/ 0 w 400"/>
                      <a:gd name="T1" fmla="*/ 97 h 126"/>
                      <a:gd name="T2" fmla="*/ 48 w 400"/>
                      <a:gd name="T3" fmla="*/ 25 h 126"/>
                      <a:gd name="T4" fmla="*/ 134 w 400"/>
                      <a:gd name="T5" fmla="*/ 0 h 126"/>
                      <a:gd name="T6" fmla="*/ 205 w 400"/>
                      <a:gd name="T7" fmla="*/ 23 h 126"/>
                      <a:gd name="T8" fmla="*/ 281 w 400"/>
                      <a:gd name="T9" fmla="*/ 112 h 126"/>
                      <a:gd name="T10" fmla="*/ 364 w 400"/>
                      <a:gd name="T11" fmla="*/ 105 h 126"/>
                      <a:gd name="T12" fmla="*/ 400 w 400"/>
                      <a:gd name="T13" fmla="*/ 37 h 12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400"/>
                      <a:gd name="T22" fmla="*/ 0 h 126"/>
                      <a:gd name="T23" fmla="*/ 400 w 400"/>
                      <a:gd name="T24" fmla="*/ 126 h 126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400" h="126">
                        <a:moveTo>
                          <a:pt x="0" y="97"/>
                        </a:moveTo>
                        <a:cubicBezTo>
                          <a:pt x="8" y="85"/>
                          <a:pt x="26" y="41"/>
                          <a:pt x="48" y="25"/>
                        </a:cubicBezTo>
                        <a:cubicBezTo>
                          <a:pt x="70" y="9"/>
                          <a:pt x="108" y="0"/>
                          <a:pt x="134" y="0"/>
                        </a:cubicBezTo>
                        <a:cubicBezTo>
                          <a:pt x="160" y="0"/>
                          <a:pt x="181" y="4"/>
                          <a:pt x="205" y="23"/>
                        </a:cubicBezTo>
                        <a:cubicBezTo>
                          <a:pt x="230" y="42"/>
                          <a:pt x="255" y="98"/>
                          <a:pt x="281" y="112"/>
                        </a:cubicBezTo>
                        <a:cubicBezTo>
                          <a:pt x="307" y="126"/>
                          <a:pt x="344" y="117"/>
                          <a:pt x="364" y="105"/>
                        </a:cubicBezTo>
                        <a:cubicBezTo>
                          <a:pt x="384" y="93"/>
                          <a:pt x="393" y="51"/>
                          <a:pt x="400" y="37"/>
                        </a:cubicBezTo>
                      </a:path>
                    </a:pathLst>
                  </a:custGeom>
                  <a:gradFill rotWithShape="1">
                    <a:gsLst>
                      <a:gs pos="0">
                        <a:srgbClr val="CC6600"/>
                      </a:gs>
                      <a:gs pos="50000">
                        <a:srgbClr val="996633"/>
                      </a:gs>
                      <a:gs pos="100000">
                        <a:srgbClr val="CC6600"/>
                      </a:gs>
                    </a:gsLst>
                    <a:lin ang="18900000" scaled="1"/>
                  </a:gra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9" name="Group 395"/>
                <p:cNvGrpSpPr>
                  <a:grpSpLocks/>
                </p:cNvGrpSpPr>
                <p:nvPr/>
              </p:nvGrpSpPr>
              <p:grpSpPr bwMode="auto">
                <a:xfrm rot="2233139">
                  <a:off x="1529" y="1489"/>
                  <a:ext cx="500" cy="225"/>
                  <a:chOff x="500" y="1699"/>
                  <a:chExt cx="660" cy="284"/>
                </a:xfrm>
              </p:grpSpPr>
              <p:sp>
                <p:nvSpPr>
                  <p:cNvPr id="2206" name="Freeform 396"/>
                  <p:cNvSpPr>
                    <a:spLocks/>
                  </p:cNvSpPr>
                  <p:nvPr/>
                </p:nvSpPr>
                <p:spPr bwMode="auto">
                  <a:xfrm>
                    <a:off x="500" y="1881"/>
                    <a:ext cx="408" cy="102"/>
                  </a:xfrm>
                  <a:custGeom>
                    <a:avLst/>
                    <a:gdLst>
                      <a:gd name="T0" fmla="*/ 0 w 408"/>
                      <a:gd name="T1" fmla="*/ 99 h 102"/>
                      <a:gd name="T2" fmla="*/ 44 w 408"/>
                      <a:gd name="T3" fmla="*/ 27 h 102"/>
                      <a:gd name="T4" fmla="*/ 118 w 408"/>
                      <a:gd name="T5" fmla="*/ 3 h 102"/>
                      <a:gd name="T6" fmla="*/ 192 w 408"/>
                      <a:gd name="T7" fmla="*/ 15 h 102"/>
                      <a:gd name="T8" fmla="*/ 280 w 408"/>
                      <a:gd name="T9" fmla="*/ 91 h 102"/>
                      <a:gd name="T10" fmla="*/ 360 w 408"/>
                      <a:gd name="T11" fmla="*/ 79 h 102"/>
                      <a:gd name="T12" fmla="*/ 408 w 408"/>
                      <a:gd name="T13" fmla="*/ 10 h 102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408"/>
                      <a:gd name="T22" fmla="*/ 0 h 102"/>
                      <a:gd name="T23" fmla="*/ 408 w 408"/>
                      <a:gd name="T24" fmla="*/ 102 h 102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408" h="102">
                        <a:moveTo>
                          <a:pt x="0" y="99"/>
                        </a:moveTo>
                        <a:cubicBezTo>
                          <a:pt x="7" y="87"/>
                          <a:pt x="24" y="43"/>
                          <a:pt x="44" y="27"/>
                        </a:cubicBezTo>
                        <a:cubicBezTo>
                          <a:pt x="64" y="11"/>
                          <a:pt x="93" y="5"/>
                          <a:pt x="118" y="3"/>
                        </a:cubicBezTo>
                        <a:cubicBezTo>
                          <a:pt x="143" y="1"/>
                          <a:pt x="165" y="0"/>
                          <a:pt x="192" y="15"/>
                        </a:cubicBezTo>
                        <a:cubicBezTo>
                          <a:pt x="219" y="30"/>
                          <a:pt x="252" y="80"/>
                          <a:pt x="280" y="91"/>
                        </a:cubicBezTo>
                        <a:cubicBezTo>
                          <a:pt x="308" y="102"/>
                          <a:pt x="339" y="92"/>
                          <a:pt x="360" y="79"/>
                        </a:cubicBezTo>
                        <a:cubicBezTo>
                          <a:pt x="381" y="66"/>
                          <a:pt x="398" y="25"/>
                          <a:pt x="408" y="10"/>
                        </a:cubicBezTo>
                      </a:path>
                    </a:pathLst>
                  </a:custGeom>
                  <a:gradFill rotWithShape="1">
                    <a:gsLst>
                      <a:gs pos="0">
                        <a:srgbClr val="CC6600"/>
                      </a:gs>
                      <a:gs pos="50000">
                        <a:srgbClr val="996633"/>
                      </a:gs>
                      <a:gs pos="100000">
                        <a:srgbClr val="CC6600"/>
                      </a:gs>
                    </a:gsLst>
                    <a:lin ang="18900000" scaled="1"/>
                  </a:gra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2207" name="Freeform 397"/>
                  <p:cNvSpPr>
                    <a:spLocks/>
                  </p:cNvSpPr>
                  <p:nvPr/>
                </p:nvSpPr>
                <p:spPr bwMode="auto">
                  <a:xfrm>
                    <a:off x="636" y="1779"/>
                    <a:ext cx="400" cy="126"/>
                  </a:xfrm>
                  <a:custGeom>
                    <a:avLst/>
                    <a:gdLst>
                      <a:gd name="T0" fmla="*/ 0 w 400"/>
                      <a:gd name="T1" fmla="*/ 97 h 126"/>
                      <a:gd name="T2" fmla="*/ 48 w 400"/>
                      <a:gd name="T3" fmla="*/ 25 h 126"/>
                      <a:gd name="T4" fmla="*/ 134 w 400"/>
                      <a:gd name="T5" fmla="*/ 0 h 126"/>
                      <a:gd name="T6" fmla="*/ 205 w 400"/>
                      <a:gd name="T7" fmla="*/ 23 h 126"/>
                      <a:gd name="T8" fmla="*/ 281 w 400"/>
                      <a:gd name="T9" fmla="*/ 112 h 126"/>
                      <a:gd name="T10" fmla="*/ 364 w 400"/>
                      <a:gd name="T11" fmla="*/ 105 h 126"/>
                      <a:gd name="T12" fmla="*/ 400 w 400"/>
                      <a:gd name="T13" fmla="*/ 37 h 12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400"/>
                      <a:gd name="T22" fmla="*/ 0 h 126"/>
                      <a:gd name="T23" fmla="*/ 400 w 400"/>
                      <a:gd name="T24" fmla="*/ 126 h 126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400" h="126">
                        <a:moveTo>
                          <a:pt x="0" y="97"/>
                        </a:moveTo>
                        <a:cubicBezTo>
                          <a:pt x="8" y="85"/>
                          <a:pt x="26" y="41"/>
                          <a:pt x="48" y="25"/>
                        </a:cubicBezTo>
                        <a:cubicBezTo>
                          <a:pt x="70" y="9"/>
                          <a:pt x="108" y="0"/>
                          <a:pt x="134" y="0"/>
                        </a:cubicBezTo>
                        <a:cubicBezTo>
                          <a:pt x="160" y="0"/>
                          <a:pt x="181" y="4"/>
                          <a:pt x="205" y="23"/>
                        </a:cubicBezTo>
                        <a:cubicBezTo>
                          <a:pt x="230" y="42"/>
                          <a:pt x="255" y="98"/>
                          <a:pt x="281" y="112"/>
                        </a:cubicBezTo>
                        <a:cubicBezTo>
                          <a:pt x="307" y="126"/>
                          <a:pt x="344" y="117"/>
                          <a:pt x="364" y="105"/>
                        </a:cubicBezTo>
                        <a:cubicBezTo>
                          <a:pt x="384" y="93"/>
                          <a:pt x="393" y="51"/>
                          <a:pt x="400" y="37"/>
                        </a:cubicBezTo>
                      </a:path>
                    </a:pathLst>
                  </a:custGeom>
                  <a:gradFill rotWithShape="1">
                    <a:gsLst>
                      <a:gs pos="0">
                        <a:srgbClr val="CC6600"/>
                      </a:gs>
                      <a:gs pos="50000">
                        <a:srgbClr val="996633"/>
                      </a:gs>
                      <a:gs pos="100000">
                        <a:srgbClr val="CC6600"/>
                      </a:gs>
                    </a:gsLst>
                    <a:lin ang="18900000" scaled="1"/>
                  </a:gra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2208" name="Freeform 398"/>
                  <p:cNvSpPr>
                    <a:spLocks/>
                  </p:cNvSpPr>
                  <p:nvPr/>
                </p:nvSpPr>
                <p:spPr bwMode="auto">
                  <a:xfrm rot="434215">
                    <a:off x="760" y="1699"/>
                    <a:ext cx="400" cy="126"/>
                  </a:xfrm>
                  <a:custGeom>
                    <a:avLst/>
                    <a:gdLst>
                      <a:gd name="T0" fmla="*/ 0 w 400"/>
                      <a:gd name="T1" fmla="*/ 97 h 126"/>
                      <a:gd name="T2" fmla="*/ 48 w 400"/>
                      <a:gd name="T3" fmla="*/ 25 h 126"/>
                      <a:gd name="T4" fmla="*/ 134 w 400"/>
                      <a:gd name="T5" fmla="*/ 0 h 126"/>
                      <a:gd name="T6" fmla="*/ 205 w 400"/>
                      <a:gd name="T7" fmla="*/ 23 h 126"/>
                      <a:gd name="T8" fmla="*/ 281 w 400"/>
                      <a:gd name="T9" fmla="*/ 112 h 126"/>
                      <a:gd name="T10" fmla="*/ 364 w 400"/>
                      <a:gd name="T11" fmla="*/ 105 h 126"/>
                      <a:gd name="T12" fmla="*/ 400 w 400"/>
                      <a:gd name="T13" fmla="*/ 37 h 12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400"/>
                      <a:gd name="T22" fmla="*/ 0 h 126"/>
                      <a:gd name="T23" fmla="*/ 400 w 400"/>
                      <a:gd name="T24" fmla="*/ 126 h 126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400" h="126">
                        <a:moveTo>
                          <a:pt x="0" y="97"/>
                        </a:moveTo>
                        <a:cubicBezTo>
                          <a:pt x="8" y="85"/>
                          <a:pt x="26" y="41"/>
                          <a:pt x="48" y="25"/>
                        </a:cubicBezTo>
                        <a:cubicBezTo>
                          <a:pt x="70" y="9"/>
                          <a:pt x="108" y="0"/>
                          <a:pt x="134" y="0"/>
                        </a:cubicBezTo>
                        <a:cubicBezTo>
                          <a:pt x="160" y="0"/>
                          <a:pt x="181" y="4"/>
                          <a:pt x="205" y="23"/>
                        </a:cubicBezTo>
                        <a:cubicBezTo>
                          <a:pt x="230" y="42"/>
                          <a:pt x="255" y="98"/>
                          <a:pt x="281" y="112"/>
                        </a:cubicBezTo>
                        <a:cubicBezTo>
                          <a:pt x="307" y="126"/>
                          <a:pt x="344" y="117"/>
                          <a:pt x="364" y="105"/>
                        </a:cubicBezTo>
                        <a:cubicBezTo>
                          <a:pt x="384" y="93"/>
                          <a:pt x="393" y="51"/>
                          <a:pt x="400" y="37"/>
                        </a:cubicBezTo>
                      </a:path>
                    </a:pathLst>
                  </a:custGeom>
                  <a:gradFill rotWithShape="1">
                    <a:gsLst>
                      <a:gs pos="0">
                        <a:srgbClr val="CC6600"/>
                      </a:gs>
                      <a:gs pos="50000">
                        <a:srgbClr val="996633"/>
                      </a:gs>
                      <a:gs pos="100000">
                        <a:srgbClr val="CC6600"/>
                      </a:gs>
                    </a:gsLst>
                    <a:lin ang="18900000" scaled="1"/>
                  </a:gra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10" name="Group 399"/>
                <p:cNvGrpSpPr>
                  <a:grpSpLocks/>
                </p:cNvGrpSpPr>
                <p:nvPr/>
              </p:nvGrpSpPr>
              <p:grpSpPr bwMode="auto">
                <a:xfrm rot="3226440">
                  <a:off x="1882" y="1562"/>
                  <a:ext cx="500" cy="225"/>
                  <a:chOff x="500" y="1699"/>
                  <a:chExt cx="660" cy="284"/>
                </a:xfrm>
              </p:grpSpPr>
              <p:sp>
                <p:nvSpPr>
                  <p:cNvPr id="2203" name="Freeform 400"/>
                  <p:cNvSpPr>
                    <a:spLocks/>
                  </p:cNvSpPr>
                  <p:nvPr/>
                </p:nvSpPr>
                <p:spPr bwMode="auto">
                  <a:xfrm>
                    <a:off x="500" y="1881"/>
                    <a:ext cx="408" cy="102"/>
                  </a:xfrm>
                  <a:custGeom>
                    <a:avLst/>
                    <a:gdLst>
                      <a:gd name="T0" fmla="*/ 0 w 408"/>
                      <a:gd name="T1" fmla="*/ 99 h 102"/>
                      <a:gd name="T2" fmla="*/ 44 w 408"/>
                      <a:gd name="T3" fmla="*/ 27 h 102"/>
                      <a:gd name="T4" fmla="*/ 118 w 408"/>
                      <a:gd name="T5" fmla="*/ 3 h 102"/>
                      <a:gd name="T6" fmla="*/ 192 w 408"/>
                      <a:gd name="T7" fmla="*/ 15 h 102"/>
                      <a:gd name="T8" fmla="*/ 280 w 408"/>
                      <a:gd name="T9" fmla="*/ 91 h 102"/>
                      <a:gd name="T10" fmla="*/ 360 w 408"/>
                      <a:gd name="T11" fmla="*/ 79 h 102"/>
                      <a:gd name="T12" fmla="*/ 408 w 408"/>
                      <a:gd name="T13" fmla="*/ 10 h 102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408"/>
                      <a:gd name="T22" fmla="*/ 0 h 102"/>
                      <a:gd name="T23" fmla="*/ 408 w 408"/>
                      <a:gd name="T24" fmla="*/ 102 h 102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408" h="102">
                        <a:moveTo>
                          <a:pt x="0" y="99"/>
                        </a:moveTo>
                        <a:cubicBezTo>
                          <a:pt x="7" y="87"/>
                          <a:pt x="24" y="43"/>
                          <a:pt x="44" y="27"/>
                        </a:cubicBezTo>
                        <a:cubicBezTo>
                          <a:pt x="64" y="11"/>
                          <a:pt x="93" y="5"/>
                          <a:pt x="118" y="3"/>
                        </a:cubicBezTo>
                        <a:cubicBezTo>
                          <a:pt x="143" y="1"/>
                          <a:pt x="165" y="0"/>
                          <a:pt x="192" y="15"/>
                        </a:cubicBezTo>
                        <a:cubicBezTo>
                          <a:pt x="219" y="30"/>
                          <a:pt x="252" y="80"/>
                          <a:pt x="280" y="91"/>
                        </a:cubicBezTo>
                        <a:cubicBezTo>
                          <a:pt x="308" y="102"/>
                          <a:pt x="339" y="92"/>
                          <a:pt x="360" y="79"/>
                        </a:cubicBezTo>
                        <a:cubicBezTo>
                          <a:pt x="381" y="66"/>
                          <a:pt x="398" y="25"/>
                          <a:pt x="408" y="10"/>
                        </a:cubicBezTo>
                      </a:path>
                    </a:pathLst>
                  </a:custGeom>
                  <a:gradFill rotWithShape="1">
                    <a:gsLst>
                      <a:gs pos="0">
                        <a:srgbClr val="CC6600"/>
                      </a:gs>
                      <a:gs pos="50000">
                        <a:srgbClr val="996633"/>
                      </a:gs>
                      <a:gs pos="100000">
                        <a:srgbClr val="CC6600"/>
                      </a:gs>
                    </a:gsLst>
                    <a:lin ang="18900000" scaled="1"/>
                  </a:gra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2204" name="Freeform 401"/>
                  <p:cNvSpPr>
                    <a:spLocks/>
                  </p:cNvSpPr>
                  <p:nvPr/>
                </p:nvSpPr>
                <p:spPr bwMode="auto">
                  <a:xfrm>
                    <a:off x="636" y="1779"/>
                    <a:ext cx="400" cy="126"/>
                  </a:xfrm>
                  <a:custGeom>
                    <a:avLst/>
                    <a:gdLst>
                      <a:gd name="T0" fmla="*/ 0 w 400"/>
                      <a:gd name="T1" fmla="*/ 97 h 126"/>
                      <a:gd name="T2" fmla="*/ 48 w 400"/>
                      <a:gd name="T3" fmla="*/ 25 h 126"/>
                      <a:gd name="T4" fmla="*/ 134 w 400"/>
                      <a:gd name="T5" fmla="*/ 0 h 126"/>
                      <a:gd name="T6" fmla="*/ 205 w 400"/>
                      <a:gd name="T7" fmla="*/ 23 h 126"/>
                      <a:gd name="T8" fmla="*/ 281 w 400"/>
                      <a:gd name="T9" fmla="*/ 112 h 126"/>
                      <a:gd name="T10" fmla="*/ 364 w 400"/>
                      <a:gd name="T11" fmla="*/ 105 h 126"/>
                      <a:gd name="T12" fmla="*/ 400 w 400"/>
                      <a:gd name="T13" fmla="*/ 37 h 12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400"/>
                      <a:gd name="T22" fmla="*/ 0 h 126"/>
                      <a:gd name="T23" fmla="*/ 400 w 400"/>
                      <a:gd name="T24" fmla="*/ 126 h 126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400" h="126">
                        <a:moveTo>
                          <a:pt x="0" y="97"/>
                        </a:moveTo>
                        <a:cubicBezTo>
                          <a:pt x="8" y="85"/>
                          <a:pt x="26" y="41"/>
                          <a:pt x="48" y="25"/>
                        </a:cubicBezTo>
                        <a:cubicBezTo>
                          <a:pt x="70" y="9"/>
                          <a:pt x="108" y="0"/>
                          <a:pt x="134" y="0"/>
                        </a:cubicBezTo>
                        <a:cubicBezTo>
                          <a:pt x="160" y="0"/>
                          <a:pt x="181" y="4"/>
                          <a:pt x="205" y="23"/>
                        </a:cubicBezTo>
                        <a:cubicBezTo>
                          <a:pt x="230" y="42"/>
                          <a:pt x="255" y="98"/>
                          <a:pt x="281" y="112"/>
                        </a:cubicBezTo>
                        <a:cubicBezTo>
                          <a:pt x="307" y="126"/>
                          <a:pt x="344" y="117"/>
                          <a:pt x="364" y="105"/>
                        </a:cubicBezTo>
                        <a:cubicBezTo>
                          <a:pt x="384" y="93"/>
                          <a:pt x="393" y="51"/>
                          <a:pt x="400" y="37"/>
                        </a:cubicBezTo>
                      </a:path>
                    </a:pathLst>
                  </a:custGeom>
                  <a:gradFill rotWithShape="1">
                    <a:gsLst>
                      <a:gs pos="0">
                        <a:srgbClr val="CC6600"/>
                      </a:gs>
                      <a:gs pos="50000">
                        <a:srgbClr val="996633"/>
                      </a:gs>
                      <a:gs pos="100000">
                        <a:srgbClr val="CC6600"/>
                      </a:gs>
                    </a:gsLst>
                    <a:lin ang="18900000" scaled="1"/>
                  </a:gra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2205" name="Freeform 402"/>
                  <p:cNvSpPr>
                    <a:spLocks/>
                  </p:cNvSpPr>
                  <p:nvPr/>
                </p:nvSpPr>
                <p:spPr bwMode="auto">
                  <a:xfrm rot="434215">
                    <a:off x="760" y="1699"/>
                    <a:ext cx="400" cy="126"/>
                  </a:xfrm>
                  <a:custGeom>
                    <a:avLst/>
                    <a:gdLst>
                      <a:gd name="T0" fmla="*/ 0 w 400"/>
                      <a:gd name="T1" fmla="*/ 97 h 126"/>
                      <a:gd name="T2" fmla="*/ 48 w 400"/>
                      <a:gd name="T3" fmla="*/ 25 h 126"/>
                      <a:gd name="T4" fmla="*/ 134 w 400"/>
                      <a:gd name="T5" fmla="*/ 0 h 126"/>
                      <a:gd name="T6" fmla="*/ 205 w 400"/>
                      <a:gd name="T7" fmla="*/ 23 h 126"/>
                      <a:gd name="T8" fmla="*/ 281 w 400"/>
                      <a:gd name="T9" fmla="*/ 112 h 126"/>
                      <a:gd name="T10" fmla="*/ 364 w 400"/>
                      <a:gd name="T11" fmla="*/ 105 h 126"/>
                      <a:gd name="T12" fmla="*/ 400 w 400"/>
                      <a:gd name="T13" fmla="*/ 37 h 12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400"/>
                      <a:gd name="T22" fmla="*/ 0 h 126"/>
                      <a:gd name="T23" fmla="*/ 400 w 400"/>
                      <a:gd name="T24" fmla="*/ 126 h 126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400" h="126">
                        <a:moveTo>
                          <a:pt x="0" y="97"/>
                        </a:moveTo>
                        <a:cubicBezTo>
                          <a:pt x="8" y="85"/>
                          <a:pt x="26" y="41"/>
                          <a:pt x="48" y="25"/>
                        </a:cubicBezTo>
                        <a:cubicBezTo>
                          <a:pt x="70" y="9"/>
                          <a:pt x="108" y="0"/>
                          <a:pt x="134" y="0"/>
                        </a:cubicBezTo>
                        <a:cubicBezTo>
                          <a:pt x="160" y="0"/>
                          <a:pt x="181" y="4"/>
                          <a:pt x="205" y="23"/>
                        </a:cubicBezTo>
                        <a:cubicBezTo>
                          <a:pt x="230" y="42"/>
                          <a:pt x="255" y="98"/>
                          <a:pt x="281" y="112"/>
                        </a:cubicBezTo>
                        <a:cubicBezTo>
                          <a:pt x="307" y="126"/>
                          <a:pt x="344" y="117"/>
                          <a:pt x="364" y="105"/>
                        </a:cubicBezTo>
                        <a:cubicBezTo>
                          <a:pt x="384" y="93"/>
                          <a:pt x="393" y="51"/>
                          <a:pt x="400" y="37"/>
                        </a:cubicBezTo>
                      </a:path>
                    </a:pathLst>
                  </a:custGeom>
                  <a:gradFill rotWithShape="1">
                    <a:gsLst>
                      <a:gs pos="0">
                        <a:srgbClr val="CC6600"/>
                      </a:gs>
                      <a:gs pos="50000">
                        <a:srgbClr val="996633"/>
                      </a:gs>
                      <a:gs pos="100000">
                        <a:srgbClr val="CC6600"/>
                      </a:gs>
                    </a:gsLst>
                    <a:lin ang="18900000" scaled="1"/>
                  </a:gra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11" name="Group 403"/>
                <p:cNvGrpSpPr>
                  <a:grpSpLocks/>
                </p:cNvGrpSpPr>
                <p:nvPr/>
              </p:nvGrpSpPr>
              <p:grpSpPr bwMode="auto">
                <a:xfrm rot="4068615">
                  <a:off x="2210" y="1726"/>
                  <a:ext cx="500" cy="225"/>
                  <a:chOff x="500" y="1699"/>
                  <a:chExt cx="660" cy="284"/>
                </a:xfrm>
              </p:grpSpPr>
              <p:sp>
                <p:nvSpPr>
                  <p:cNvPr id="2200" name="Freeform 404"/>
                  <p:cNvSpPr>
                    <a:spLocks/>
                  </p:cNvSpPr>
                  <p:nvPr/>
                </p:nvSpPr>
                <p:spPr bwMode="auto">
                  <a:xfrm>
                    <a:off x="500" y="1881"/>
                    <a:ext cx="408" cy="102"/>
                  </a:xfrm>
                  <a:custGeom>
                    <a:avLst/>
                    <a:gdLst>
                      <a:gd name="T0" fmla="*/ 0 w 408"/>
                      <a:gd name="T1" fmla="*/ 99 h 102"/>
                      <a:gd name="T2" fmla="*/ 44 w 408"/>
                      <a:gd name="T3" fmla="*/ 27 h 102"/>
                      <a:gd name="T4" fmla="*/ 118 w 408"/>
                      <a:gd name="T5" fmla="*/ 3 h 102"/>
                      <a:gd name="T6" fmla="*/ 192 w 408"/>
                      <a:gd name="T7" fmla="*/ 15 h 102"/>
                      <a:gd name="T8" fmla="*/ 280 w 408"/>
                      <a:gd name="T9" fmla="*/ 91 h 102"/>
                      <a:gd name="T10" fmla="*/ 360 w 408"/>
                      <a:gd name="T11" fmla="*/ 79 h 102"/>
                      <a:gd name="T12" fmla="*/ 408 w 408"/>
                      <a:gd name="T13" fmla="*/ 10 h 102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408"/>
                      <a:gd name="T22" fmla="*/ 0 h 102"/>
                      <a:gd name="T23" fmla="*/ 408 w 408"/>
                      <a:gd name="T24" fmla="*/ 102 h 102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408" h="102">
                        <a:moveTo>
                          <a:pt x="0" y="99"/>
                        </a:moveTo>
                        <a:cubicBezTo>
                          <a:pt x="7" y="87"/>
                          <a:pt x="24" y="43"/>
                          <a:pt x="44" y="27"/>
                        </a:cubicBezTo>
                        <a:cubicBezTo>
                          <a:pt x="64" y="11"/>
                          <a:pt x="93" y="5"/>
                          <a:pt x="118" y="3"/>
                        </a:cubicBezTo>
                        <a:cubicBezTo>
                          <a:pt x="143" y="1"/>
                          <a:pt x="165" y="0"/>
                          <a:pt x="192" y="15"/>
                        </a:cubicBezTo>
                        <a:cubicBezTo>
                          <a:pt x="219" y="30"/>
                          <a:pt x="252" y="80"/>
                          <a:pt x="280" y="91"/>
                        </a:cubicBezTo>
                        <a:cubicBezTo>
                          <a:pt x="308" y="102"/>
                          <a:pt x="339" y="92"/>
                          <a:pt x="360" y="79"/>
                        </a:cubicBezTo>
                        <a:cubicBezTo>
                          <a:pt x="381" y="66"/>
                          <a:pt x="398" y="25"/>
                          <a:pt x="408" y="10"/>
                        </a:cubicBezTo>
                      </a:path>
                    </a:pathLst>
                  </a:custGeom>
                  <a:gradFill rotWithShape="1">
                    <a:gsLst>
                      <a:gs pos="0">
                        <a:srgbClr val="CC6600"/>
                      </a:gs>
                      <a:gs pos="50000">
                        <a:srgbClr val="996633"/>
                      </a:gs>
                      <a:gs pos="100000">
                        <a:srgbClr val="CC6600"/>
                      </a:gs>
                    </a:gsLst>
                    <a:lin ang="18900000" scaled="1"/>
                  </a:gra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2201" name="Freeform 405"/>
                  <p:cNvSpPr>
                    <a:spLocks/>
                  </p:cNvSpPr>
                  <p:nvPr/>
                </p:nvSpPr>
                <p:spPr bwMode="auto">
                  <a:xfrm>
                    <a:off x="636" y="1779"/>
                    <a:ext cx="400" cy="126"/>
                  </a:xfrm>
                  <a:custGeom>
                    <a:avLst/>
                    <a:gdLst>
                      <a:gd name="T0" fmla="*/ 0 w 400"/>
                      <a:gd name="T1" fmla="*/ 97 h 126"/>
                      <a:gd name="T2" fmla="*/ 48 w 400"/>
                      <a:gd name="T3" fmla="*/ 25 h 126"/>
                      <a:gd name="T4" fmla="*/ 134 w 400"/>
                      <a:gd name="T5" fmla="*/ 0 h 126"/>
                      <a:gd name="T6" fmla="*/ 205 w 400"/>
                      <a:gd name="T7" fmla="*/ 23 h 126"/>
                      <a:gd name="T8" fmla="*/ 281 w 400"/>
                      <a:gd name="T9" fmla="*/ 112 h 126"/>
                      <a:gd name="T10" fmla="*/ 364 w 400"/>
                      <a:gd name="T11" fmla="*/ 105 h 126"/>
                      <a:gd name="T12" fmla="*/ 400 w 400"/>
                      <a:gd name="T13" fmla="*/ 37 h 12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400"/>
                      <a:gd name="T22" fmla="*/ 0 h 126"/>
                      <a:gd name="T23" fmla="*/ 400 w 400"/>
                      <a:gd name="T24" fmla="*/ 126 h 126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400" h="126">
                        <a:moveTo>
                          <a:pt x="0" y="97"/>
                        </a:moveTo>
                        <a:cubicBezTo>
                          <a:pt x="8" y="85"/>
                          <a:pt x="26" y="41"/>
                          <a:pt x="48" y="25"/>
                        </a:cubicBezTo>
                        <a:cubicBezTo>
                          <a:pt x="70" y="9"/>
                          <a:pt x="108" y="0"/>
                          <a:pt x="134" y="0"/>
                        </a:cubicBezTo>
                        <a:cubicBezTo>
                          <a:pt x="160" y="0"/>
                          <a:pt x="181" y="4"/>
                          <a:pt x="205" y="23"/>
                        </a:cubicBezTo>
                        <a:cubicBezTo>
                          <a:pt x="230" y="42"/>
                          <a:pt x="255" y="98"/>
                          <a:pt x="281" y="112"/>
                        </a:cubicBezTo>
                        <a:cubicBezTo>
                          <a:pt x="307" y="126"/>
                          <a:pt x="344" y="117"/>
                          <a:pt x="364" y="105"/>
                        </a:cubicBezTo>
                        <a:cubicBezTo>
                          <a:pt x="384" y="93"/>
                          <a:pt x="393" y="51"/>
                          <a:pt x="400" y="37"/>
                        </a:cubicBezTo>
                      </a:path>
                    </a:pathLst>
                  </a:custGeom>
                  <a:gradFill rotWithShape="1">
                    <a:gsLst>
                      <a:gs pos="0">
                        <a:srgbClr val="CC6600"/>
                      </a:gs>
                      <a:gs pos="50000">
                        <a:srgbClr val="996633"/>
                      </a:gs>
                      <a:gs pos="100000">
                        <a:srgbClr val="CC6600"/>
                      </a:gs>
                    </a:gsLst>
                    <a:lin ang="18900000" scaled="1"/>
                  </a:gra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2202" name="Freeform 406"/>
                  <p:cNvSpPr>
                    <a:spLocks/>
                  </p:cNvSpPr>
                  <p:nvPr/>
                </p:nvSpPr>
                <p:spPr bwMode="auto">
                  <a:xfrm rot="434215">
                    <a:off x="760" y="1699"/>
                    <a:ext cx="400" cy="126"/>
                  </a:xfrm>
                  <a:custGeom>
                    <a:avLst/>
                    <a:gdLst>
                      <a:gd name="T0" fmla="*/ 0 w 400"/>
                      <a:gd name="T1" fmla="*/ 97 h 126"/>
                      <a:gd name="T2" fmla="*/ 48 w 400"/>
                      <a:gd name="T3" fmla="*/ 25 h 126"/>
                      <a:gd name="T4" fmla="*/ 134 w 400"/>
                      <a:gd name="T5" fmla="*/ 0 h 126"/>
                      <a:gd name="T6" fmla="*/ 205 w 400"/>
                      <a:gd name="T7" fmla="*/ 23 h 126"/>
                      <a:gd name="T8" fmla="*/ 281 w 400"/>
                      <a:gd name="T9" fmla="*/ 112 h 126"/>
                      <a:gd name="T10" fmla="*/ 364 w 400"/>
                      <a:gd name="T11" fmla="*/ 105 h 126"/>
                      <a:gd name="T12" fmla="*/ 400 w 400"/>
                      <a:gd name="T13" fmla="*/ 37 h 12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400"/>
                      <a:gd name="T22" fmla="*/ 0 h 126"/>
                      <a:gd name="T23" fmla="*/ 400 w 400"/>
                      <a:gd name="T24" fmla="*/ 126 h 126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400" h="126">
                        <a:moveTo>
                          <a:pt x="0" y="97"/>
                        </a:moveTo>
                        <a:cubicBezTo>
                          <a:pt x="8" y="85"/>
                          <a:pt x="26" y="41"/>
                          <a:pt x="48" y="25"/>
                        </a:cubicBezTo>
                        <a:cubicBezTo>
                          <a:pt x="70" y="9"/>
                          <a:pt x="108" y="0"/>
                          <a:pt x="134" y="0"/>
                        </a:cubicBezTo>
                        <a:cubicBezTo>
                          <a:pt x="160" y="0"/>
                          <a:pt x="181" y="4"/>
                          <a:pt x="205" y="23"/>
                        </a:cubicBezTo>
                        <a:cubicBezTo>
                          <a:pt x="230" y="42"/>
                          <a:pt x="255" y="98"/>
                          <a:pt x="281" y="112"/>
                        </a:cubicBezTo>
                        <a:cubicBezTo>
                          <a:pt x="307" y="126"/>
                          <a:pt x="344" y="117"/>
                          <a:pt x="364" y="105"/>
                        </a:cubicBezTo>
                        <a:cubicBezTo>
                          <a:pt x="384" y="93"/>
                          <a:pt x="393" y="51"/>
                          <a:pt x="400" y="37"/>
                        </a:cubicBezTo>
                      </a:path>
                    </a:pathLst>
                  </a:custGeom>
                  <a:gradFill rotWithShape="1">
                    <a:gsLst>
                      <a:gs pos="0">
                        <a:srgbClr val="CC6600"/>
                      </a:gs>
                      <a:gs pos="50000">
                        <a:srgbClr val="996633"/>
                      </a:gs>
                      <a:gs pos="100000">
                        <a:srgbClr val="CC6600"/>
                      </a:gs>
                    </a:gsLst>
                    <a:lin ang="18900000" scaled="1"/>
                  </a:gra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  <p:sp>
              <p:nvSpPr>
                <p:cNvPr id="2197" name="Freeform 407"/>
                <p:cNvSpPr>
                  <a:spLocks/>
                </p:cNvSpPr>
                <p:nvPr/>
              </p:nvSpPr>
              <p:spPr bwMode="auto">
                <a:xfrm rot="5135648">
                  <a:off x="2576" y="2029"/>
                  <a:ext cx="303" cy="100"/>
                </a:xfrm>
                <a:custGeom>
                  <a:avLst/>
                  <a:gdLst>
                    <a:gd name="T0" fmla="*/ 0 w 400"/>
                    <a:gd name="T1" fmla="*/ 30 h 126"/>
                    <a:gd name="T2" fmla="*/ 11 w 400"/>
                    <a:gd name="T3" fmla="*/ 8 h 126"/>
                    <a:gd name="T4" fmla="*/ 33 w 400"/>
                    <a:gd name="T5" fmla="*/ 0 h 126"/>
                    <a:gd name="T6" fmla="*/ 51 w 400"/>
                    <a:gd name="T7" fmla="*/ 7 h 126"/>
                    <a:gd name="T8" fmla="*/ 70 w 400"/>
                    <a:gd name="T9" fmla="*/ 35 h 126"/>
                    <a:gd name="T10" fmla="*/ 91 w 400"/>
                    <a:gd name="T11" fmla="*/ 33 h 126"/>
                    <a:gd name="T12" fmla="*/ 100 w 400"/>
                    <a:gd name="T13" fmla="*/ 11 h 12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00"/>
                    <a:gd name="T22" fmla="*/ 0 h 126"/>
                    <a:gd name="T23" fmla="*/ 400 w 400"/>
                    <a:gd name="T24" fmla="*/ 126 h 12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00" h="126">
                      <a:moveTo>
                        <a:pt x="0" y="97"/>
                      </a:moveTo>
                      <a:cubicBezTo>
                        <a:pt x="8" y="85"/>
                        <a:pt x="26" y="41"/>
                        <a:pt x="48" y="25"/>
                      </a:cubicBezTo>
                      <a:cubicBezTo>
                        <a:pt x="70" y="9"/>
                        <a:pt x="108" y="0"/>
                        <a:pt x="134" y="0"/>
                      </a:cubicBezTo>
                      <a:cubicBezTo>
                        <a:pt x="160" y="0"/>
                        <a:pt x="181" y="4"/>
                        <a:pt x="205" y="23"/>
                      </a:cubicBezTo>
                      <a:cubicBezTo>
                        <a:pt x="230" y="42"/>
                        <a:pt x="255" y="98"/>
                        <a:pt x="281" y="112"/>
                      </a:cubicBezTo>
                      <a:cubicBezTo>
                        <a:pt x="307" y="126"/>
                        <a:pt x="344" y="117"/>
                        <a:pt x="364" y="105"/>
                      </a:cubicBezTo>
                      <a:cubicBezTo>
                        <a:pt x="384" y="93"/>
                        <a:pt x="393" y="51"/>
                        <a:pt x="400" y="37"/>
                      </a:cubicBezTo>
                    </a:path>
                  </a:pathLst>
                </a:custGeom>
                <a:gradFill rotWithShape="1">
                  <a:gsLst>
                    <a:gs pos="0">
                      <a:srgbClr val="CC6600"/>
                    </a:gs>
                    <a:gs pos="50000">
                      <a:srgbClr val="996633"/>
                    </a:gs>
                    <a:gs pos="100000">
                      <a:srgbClr val="CC6600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198" name="Freeform 408"/>
                <p:cNvSpPr>
                  <a:spLocks/>
                </p:cNvSpPr>
                <p:nvPr/>
              </p:nvSpPr>
              <p:spPr bwMode="auto">
                <a:xfrm>
                  <a:off x="2706" y="2014"/>
                  <a:ext cx="145" cy="221"/>
                </a:xfrm>
                <a:custGeom>
                  <a:avLst/>
                  <a:gdLst>
                    <a:gd name="T0" fmla="*/ 72 w 145"/>
                    <a:gd name="T1" fmla="*/ 0 h 221"/>
                    <a:gd name="T2" fmla="*/ 127 w 145"/>
                    <a:gd name="T3" fmla="*/ 39 h 221"/>
                    <a:gd name="T4" fmla="*/ 144 w 145"/>
                    <a:gd name="T5" fmla="*/ 106 h 221"/>
                    <a:gd name="T6" fmla="*/ 123 w 145"/>
                    <a:gd name="T7" fmla="*/ 158 h 221"/>
                    <a:gd name="T8" fmla="*/ 50 w 145"/>
                    <a:gd name="T9" fmla="*/ 212 h 221"/>
                    <a:gd name="T10" fmla="*/ 6 w 145"/>
                    <a:gd name="T11" fmla="*/ 214 h 221"/>
                    <a:gd name="T12" fmla="*/ 14 w 145"/>
                    <a:gd name="T13" fmla="*/ 218 h 22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45"/>
                    <a:gd name="T22" fmla="*/ 0 h 221"/>
                    <a:gd name="T23" fmla="*/ 145 w 145"/>
                    <a:gd name="T24" fmla="*/ 221 h 22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45" h="221">
                      <a:moveTo>
                        <a:pt x="72" y="0"/>
                      </a:moveTo>
                      <a:cubicBezTo>
                        <a:pt x="82" y="7"/>
                        <a:pt x="115" y="23"/>
                        <a:pt x="127" y="39"/>
                      </a:cubicBezTo>
                      <a:cubicBezTo>
                        <a:pt x="139" y="57"/>
                        <a:pt x="145" y="86"/>
                        <a:pt x="144" y="106"/>
                      </a:cubicBezTo>
                      <a:cubicBezTo>
                        <a:pt x="143" y="125"/>
                        <a:pt x="139" y="141"/>
                        <a:pt x="123" y="158"/>
                      </a:cubicBezTo>
                      <a:cubicBezTo>
                        <a:pt x="107" y="176"/>
                        <a:pt x="69" y="203"/>
                        <a:pt x="50" y="212"/>
                      </a:cubicBezTo>
                      <a:cubicBezTo>
                        <a:pt x="31" y="221"/>
                        <a:pt x="12" y="213"/>
                        <a:pt x="6" y="214"/>
                      </a:cubicBezTo>
                      <a:cubicBezTo>
                        <a:pt x="0" y="215"/>
                        <a:pt x="12" y="217"/>
                        <a:pt x="14" y="218"/>
                      </a:cubicBezTo>
                    </a:path>
                  </a:pathLst>
                </a:custGeom>
                <a:gradFill rotWithShape="1">
                  <a:gsLst>
                    <a:gs pos="0">
                      <a:srgbClr val="CC6600"/>
                    </a:gs>
                    <a:gs pos="50000">
                      <a:srgbClr val="996633"/>
                    </a:gs>
                    <a:gs pos="100000">
                      <a:srgbClr val="CC6600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199" name="Freeform 409"/>
                <p:cNvSpPr>
                  <a:spLocks/>
                </p:cNvSpPr>
                <p:nvPr/>
              </p:nvSpPr>
              <p:spPr bwMode="auto">
                <a:xfrm>
                  <a:off x="503" y="2112"/>
                  <a:ext cx="228" cy="142"/>
                </a:xfrm>
                <a:custGeom>
                  <a:avLst/>
                  <a:gdLst>
                    <a:gd name="T0" fmla="*/ 145 w 228"/>
                    <a:gd name="T1" fmla="*/ 96 h 142"/>
                    <a:gd name="T2" fmla="*/ 25 w 228"/>
                    <a:gd name="T3" fmla="*/ 136 h 142"/>
                    <a:gd name="T4" fmla="*/ 7 w 228"/>
                    <a:gd name="T5" fmla="*/ 61 h 142"/>
                    <a:gd name="T6" fmla="*/ 66 w 228"/>
                    <a:gd name="T7" fmla="*/ 53 h 142"/>
                    <a:gd name="T8" fmla="*/ 150 w 228"/>
                    <a:gd name="T9" fmla="*/ 88 h 142"/>
                    <a:gd name="T10" fmla="*/ 207 w 228"/>
                    <a:gd name="T11" fmla="*/ 60 h 142"/>
                    <a:gd name="T12" fmla="*/ 228 w 228"/>
                    <a:gd name="T13" fmla="*/ 0 h 14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28"/>
                    <a:gd name="T22" fmla="*/ 0 h 142"/>
                    <a:gd name="T23" fmla="*/ 228 w 228"/>
                    <a:gd name="T24" fmla="*/ 142 h 14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28" h="142">
                      <a:moveTo>
                        <a:pt x="145" y="96"/>
                      </a:moveTo>
                      <a:cubicBezTo>
                        <a:pt x="126" y="103"/>
                        <a:pt x="48" y="142"/>
                        <a:pt x="25" y="136"/>
                      </a:cubicBezTo>
                      <a:cubicBezTo>
                        <a:pt x="2" y="130"/>
                        <a:pt x="0" y="75"/>
                        <a:pt x="7" y="61"/>
                      </a:cubicBezTo>
                      <a:cubicBezTo>
                        <a:pt x="14" y="47"/>
                        <a:pt x="42" y="48"/>
                        <a:pt x="66" y="53"/>
                      </a:cubicBezTo>
                      <a:cubicBezTo>
                        <a:pt x="89" y="58"/>
                        <a:pt x="126" y="85"/>
                        <a:pt x="150" y="88"/>
                      </a:cubicBezTo>
                      <a:cubicBezTo>
                        <a:pt x="173" y="89"/>
                        <a:pt x="194" y="74"/>
                        <a:pt x="207" y="60"/>
                      </a:cubicBezTo>
                      <a:cubicBezTo>
                        <a:pt x="221" y="46"/>
                        <a:pt x="224" y="12"/>
                        <a:pt x="228" y="0"/>
                      </a:cubicBezTo>
                    </a:path>
                  </a:pathLst>
                </a:custGeom>
                <a:gradFill rotWithShape="1">
                  <a:gsLst>
                    <a:gs pos="0">
                      <a:srgbClr val="CC6600"/>
                    </a:gs>
                    <a:gs pos="50000">
                      <a:srgbClr val="996633"/>
                    </a:gs>
                    <a:gs pos="100000">
                      <a:srgbClr val="CC6600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</p:grpSp>
      </p:grpSp>
      <p:sp>
        <p:nvSpPr>
          <p:cNvPr id="2059" name="plant"/>
          <p:cNvSpPr>
            <a:spLocks noEditPoints="1" noChangeArrowheads="1"/>
          </p:cNvSpPr>
          <p:nvPr/>
        </p:nvSpPr>
        <p:spPr bwMode="auto">
          <a:xfrm rot="-281140">
            <a:off x="3287713" y="6532563"/>
            <a:ext cx="525462" cy="195262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0 h 21600"/>
              <a:gd name="T4" fmla="*/ 2147483647 w 21600"/>
              <a:gd name="T5" fmla="*/ 0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0 w 21600"/>
              <a:gd name="T13" fmla="*/ 2147483647 h 21600"/>
              <a:gd name="T14" fmla="*/ 0 w 21600"/>
              <a:gd name="T15" fmla="*/ 2147483647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7100 w 21600"/>
              <a:gd name="T25" fmla="*/ 10092 h 21600"/>
              <a:gd name="T26" fmla="*/ 14545 w 21600"/>
              <a:gd name="T27" fmla="*/ 13573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9368" y="9002"/>
                </a:moveTo>
                <a:lnTo>
                  <a:pt x="9254" y="8422"/>
                </a:lnTo>
                <a:lnTo>
                  <a:pt x="9139" y="7935"/>
                </a:lnTo>
                <a:lnTo>
                  <a:pt x="8819" y="7355"/>
                </a:lnTo>
                <a:lnTo>
                  <a:pt x="8475" y="6728"/>
                </a:lnTo>
                <a:lnTo>
                  <a:pt x="8040" y="6287"/>
                </a:lnTo>
                <a:lnTo>
                  <a:pt x="7421" y="5707"/>
                </a:lnTo>
                <a:lnTo>
                  <a:pt x="6574" y="5429"/>
                </a:lnTo>
                <a:lnTo>
                  <a:pt x="5452" y="5313"/>
                </a:lnTo>
                <a:lnTo>
                  <a:pt x="4856" y="5220"/>
                </a:lnTo>
                <a:lnTo>
                  <a:pt x="4169" y="5220"/>
                </a:lnTo>
                <a:lnTo>
                  <a:pt x="3665" y="5104"/>
                </a:lnTo>
                <a:lnTo>
                  <a:pt x="3001" y="4872"/>
                </a:lnTo>
                <a:lnTo>
                  <a:pt x="2497" y="4756"/>
                </a:lnTo>
                <a:lnTo>
                  <a:pt x="2062" y="4408"/>
                </a:lnTo>
                <a:lnTo>
                  <a:pt x="1603" y="4083"/>
                </a:lnTo>
                <a:lnTo>
                  <a:pt x="1283" y="3689"/>
                </a:lnTo>
                <a:lnTo>
                  <a:pt x="1283" y="4315"/>
                </a:lnTo>
                <a:lnTo>
                  <a:pt x="1489" y="5104"/>
                </a:lnTo>
                <a:lnTo>
                  <a:pt x="1832" y="6055"/>
                </a:lnTo>
                <a:lnTo>
                  <a:pt x="2382" y="6914"/>
                </a:lnTo>
                <a:lnTo>
                  <a:pt x="2680" y="7471"/>
                </a:lnTo>
                <a:lnTo>
                  <a:pt x="3115" y="7935"/>
                </a:lnTo>
                <a:lnTo>
                  <a:pt x="3573" y="8213"/>
                </a:lnTo>
                <a:lnTo>
                  <a:pt x="4077" y="8654"/>
                </a:lnTo>
                <a:lnTo>
                  <a:pt x="4627" y="9002"/>
                </a:lnTo>
                <a:lnTo>
                  <a:pt x="5245" y="9234"/>
                </a:lnTo>
                <a:lnTo>
                  <a:pt x="6024" y="9443"/>
                </a:lnTo>
                <a:lnTo>
                  <a:pt x="6757" y="9628"/>
                </a:lnTo>
                <a:lnTo>
                  <a:pt x="5177" y="10069"/>
                </a:lnTo>
                <a:lnTo>
                  <a:pt x="3963" y="10649"/>
                </a:lnTo>
                <a:lnTo>
                  <a:pt x="3344" y="11044"/>
                </a:lnTo>
                <a:lnTo>
                  <a:pt x="2886" y="11600"/>
                </a:lnTo>
                <a:lnTo>
                  <a:pt x="2497" y="12041"/>
                </a:lnTo>
                <a:lnTo>
                  <a:pt x="1947" y="12343"/>
                </a:lnTo>
                <a:lnTo>
                  <a:pt x="1168" y="12668"/>
                </a:lnTo>
                <a:lnTo>
                  <a:pt x="0" y="12900"/>
                </a:lnTo>
                <a:lnTo>
                  <a:pt x="435" y="13248"/>
                </a:lnTo>
                <a:lnTo>
                  <a:pt x="779" y="13456"/>
                </a:lnTo>
                <a:lnTo>
                  <a:pt x="1283" y="13642"/>
                </a:lnTo>
                <a:lnTo>
                  <a:pt x="1718" y="13758"/>
                </a:lnTo>
                <a:lnTo>
                  <a:pt x="2680" y="13851"/>
                </a:lnTo>
                <a:lnTo>
                  <a:pt x="3573" y="13758"/>
                </a:lnTo>
                <a:lnTo>
                  <a:pt x="4512" y="13526"/>
                </a:lnTo>
                <a:lnTo>
                  <a:pt x="5360" y="13248"/>
                </a:lnTo>
                <a:lnTo>
                  <a:pt x="6139" y="12900"/>
                </a:lnTo>
                <a:lnTo>
                  <a:pt x="6757" y="12552"/>
                </a:lnTo>
                <a:lnTo>
                  <a:pt x="6459" y="13132"/>
                </a:lnTo>
                <a:lnTo>
                  <a:pt x="6139" y="13642"/>
                </a:lnTo>
                <a:lnTo>
                  <a:pt x="5910" y="14199"/>
                </a:lnTo>
                <a:lnTo>
                  <a:pt x="5681" y="14663"/>
                </a:lnTo>
                <a:lnTo>
                  <a:pt x="5681" y="15150"/>
                </a:lnTo>
                <a:lnTo>
                  <a:pt x="5681" y="15730"/>
                </a:lnTo>
                <a:lnTo>
                  <a:pt x="5681" y="16241"/>
                </a:lnTo>
                <a:lnTo>
                  <a:pt x="5795" y="16913"/>
                </a:lnTo>
                <a:lnTo>
                  <a:pt x="5910" y="17586"/>
                </a:lnTo>
                <a:lnTo>
                  <a:pt x="5910" y="18213"/>
                </a:lnTo>
                <a:lnTo>
                  <a:pt x="5795" y="18885"/>
                </a:lnTo>
                <a:lnTo>
                  <a:pt x="5566" y="19396"/>
                </a:lnTo>
                <a:lnTo>
                  <a:pt x="5245" y="19976"/>
                </a:lnTo>
                <a:lnTo>
                  <a:pt x="4971" y="20370"/>
                </a:lnTo>
                <a:lnTo>
                  <a:pt x="4512" y="20811"/>
                </a:lnTo>
                <a:lnTo>
                  <a:pt x="4077" y="21043"/>
                </a:lnTo>
                <a:lnTo>
                  <a:pt x="5177" y="20927"/>
                </a:lnTo>
                <a:lnTo>
                  <a:pt x="6253" y="20486"/>
                </a:lnTo>
                <a:lnTo>
                  <a:pt x="7421" y="19976"/>
                </a:lnTo>
                <a:lnTo>
                  <a:pt x="8361" y="19187"/>
                </a:lnTo>
                <a:lnTo>
                  <a:pt x="8819" y="18769"/>
                </a:lnTo>
                <a:lnTo>
                  <a:pt x="9139" y="18213"/>
                </a:lnTo>
                <a:lnTo>
                  <a:pt x="9437" y="17772"/>
                </a:lnTo>
                <a:lnTo>
                  <a:pt x="9643" y="17261"/>
                </a:lnTo>
                <a:lnTo>
                  <a:pt x="9872" y="16681"/>
                </a:lnTo>
                <a:lnTo>
                  <a:pt x="9872" y="16171"/>
                </a:lnTo>
                <a:lnTo>
                  <a:pt x="9872" y="15614"/>
                </a:lnTo>
                <a:lnTo>
                  <a:pt x="9758" y="15057"/>
                </a:lnTo>
                <a:lnTo>
                  <a:pt x="10216" y="15498"/>
                </a:lnTo>
                <a:lnTo>
                  <a:pt x="10537" y="16241"/>
                </a:lnTo>
                <a:lnTo>
                  <a:pt x="10834" y="17145"/>
                </a:lnTo>
                <a:lnTo>
                  <a:pt x="11041" y="18213"/>
                </a:lnTo>
                <a:lnTo>
                  <a:pt x="11155" y="19187"/>
                </a:lnTo>
                <a:lnTo>
                  <a:pt x="11155" y="20185"/>
                </a:lnTo>
                <a:lnTo>
                  <a:pt x="11155" y="20579"/>
                </a:lnTo>
                <a:lnTo>
                  <a:pt x="11041" y="21043"/>
                </a:lnTo>
                <a:lnTo>
                  <a:pt x="10926" y="21391"/>
                </a:lnTo>
                <a:lnTo>
                  <a:pt x="10766" y="21600"/>
                </a:lnTo>
                <a:lnTo>
                  <a:pt x="11499" y="21484"/>
                </a:lnTo>
                <a:lnTo>
                  <a:pt x="12323" y="21043"/>
                </a:lnTo>
                <a:lnTo>
                  <a:pt x="13102" y="20370"/>
                </a:lnTo>
                <a:lnTo>
                  <a:pt x="13606" y="19628"/>
                </a:lnTo>
                <a:lnTo>
                  <a:pt x="13950" y="19071"/>
                </a:lnTo>
                <a:lnTo>
                  <a:pt x="14064" y="18677"/>
                </a:lnTo>
                <a:lnTo>
                  <a:pt x="14179" y="18097"/>
                </a:lnTo>
                <a:lnTo>
                  <a:pt x="14293" y="17586"/>
                </a:lnTo>
                <a:lnTo>
                  <a:pt x="14179" y="16913"/>
                </a:lnTo>
                <a:lnTo>
                  <a:pt x="14064" y="16241"/>
                </a:lnTo>
                <a:lnTo>
                  <a:pt x="13835" y="15614"/>
                </a:lnTo>
                <a:lnTo>
                  <a:pt x="13560" y="14872"/>
                </a:lnTo>
                <a:lnTo>
                  <a:pt x="13950" y="14941"/>
                </a:lnTo>
                <a:lnTo>
                  <a:pt x="14408" y="15150"/>
                </a:lnTo>
                <a:lnTo>
                  <a:pt x="14843" y="15266"/>
                </a:lnTo>
                <a:lnTo>
                  <a:pt x="15232" y="15614"/>
                </a:lnTo>
                <a:lnTo>
                  <a:pt x="15576" y="15846"/>
                </a:lnTo>
                <a:lnTo>
                  <a:pt x="15897" y="16171"/>
                </a:lnTo>
                <a:lnTo>
                  <a:pt x="16126" y="16473"/>
                </a:lnTo>
                <a:lnTo>
                  <a:pt x="16240" y="16913"/>
                </a:lnTo>
                <a:lnTo>
                  <a:pt x="16515" y="17261"/>
                </a:lnTo>
                <a:lnTo>
                  <a:pt x="17088" y="17586"/>
                </a:lnTo>
                <a:lnTo>
                  <a:pt x="17798" y="17865"/>
                </a:lnTo>
                <a:lnTo>
                  <a:pt x="18576" y="18097"/>
                </a:lnTo>
                <a:lnTo>
                  <a:pt x="19424" y="18213"/>
                </a:lnTo>
                <a:lnTo>
                  <a:pt x="20317" y="18213"/>
                </a:lnTo>
                <a:lnTo>
                  <a:pt x="21050" y="18213"/>
                </a:lnTo>
                <a:lnTo>
                  <a:pt x="21600" y="17865"/>
                </a:lnTo>
                <a:lnTo>
                  <a:pt x="21165" y="17656"/>
                </a:lnTo>
                <a:lnTo>
                  <a:pt x="20592" y="17470"/>
                </a:lnTo>
                <a:lnTo>
                  <a:pt x="20088" y="17029"/>
                </a:lnTo>
                <a:lnTo>
                  <a:pt x="19653" y="16681"/>
                </a:lnTo>
                <a:lnTo>
                  <a:pt x="19195" y="16241"/>
                </a:lnTo>
                <a:lnTo>
                  <a:pt x="18920" y="15962"/>
                </a:lnTo>
                <a:lnTo>
                  <a:pt x="18576" y="15498"/>
                </a:lnTo>
                <a:lnTo>
                  <a:pt x="18576" y="15057"/>
                </a:lnTo>
                <a:lnTo>
                  <a:pt x="18485" y="14756"/>
                </a:lnTo>
                <a:lnTo>
                  <a:pt x="18256" y="14199"/>
                </a:lnTo>
                <a:lnTo>
                  <a:pt x="17912" y="13526"/>
                </a:lnTo>
                <a:lnTo>
                  <a:pt x="17523" y="13016"/>
                </a:lnTo>
                <a:lnTo>
                  <a:pt x="16973" y="12436"/>
                </a:lnTo>
                <a:lnTo>
                  <a:pt x="16355" y="12041"/>
                </a:lnTo>
                <a:lnTo>
                  <a:pt x="16011" y="11832"/>
                </a:lnTo>
                <a:lnTo>
                  <a:pt x="15690" y="11716"/>
                </a:lnTo>
                <a:lnTo>
                  <a:pt x="15232" y="11716"/>
                </a:lnTo>
                <a:lnTo>
                  <a:pt x="14843" y="11716"/>
                </a:lnTo>
                <a:lnTo>
                  <a:pt x="15461" y="11252"/>
                </a:lnTo>
                <a:lnTo>
                  <a:pt x="16126" y="10858"/>
                </a:lnTo>
                <a:lnTo>
                  <a:pt x="16973" y="10649"/>
                </a:lnTo>
                <a:lnTo>
                  <a:pt x="17798" y="10417"/>
                </a:lnTo>
                <a:lnTo>
                  <a:pt x="18806" y="10301"/>
                </a:lnTo>
                <a:lnTo>
                  <a:pt x="19653" y="10301"/>
                </a:lnTo>
                <a:lnTo>
                  <a:pt x="20478" y="10417"/>
                </a:lnTo>
                <a:lnTo>
                  <a:pt x="21256" y="10533"/>
                </a:lnTo>
                <a:lnTo>
                  <a:pt x="20707" y="9837"/>
                </a:lnTo>
                <a:lnTo>
                  <a:pt x="19859" y="9234"/>
                </a:lnTo>
                <a:lnTo>
                  <a:pt x="18806" y="8538"/>
                </a:lnTo>
                <a:lnTo>
                  <a:pt x="17637" y="8144"/>
                </a:lnTo>
                <a:lnTo>
                  <a:pt x="16973" y="8027"/>
                </a:lnTo>
                <a:lnTo>
                  <a:pt x="16355" y="7935"/>
                </a:lnTo>
                <a:lnTo>
                  <a:pt x="15805" y="7935"/>
                </a:lnTo>
                <a:lnTo>
                  <a:pt x="15118" y="8027"/>
                </a:lnTo>
                <a:lnTo>
                  <a:pt x="14614" y="8144"/>
                </a:lnTo>
                <a:lnTo>
                  <a:pt x="14064" y="8422"/>
                </a:lnTo>
                <a:lnTo>
                  <a:pt x="13606" y="8886"/>
                </a:lnTo>
                <a:lnTo>
                  <a:pt x="13217" y="9327"/>
                </a:lnTo>
                <a:lnTo>
                  <a:pt x="13606" y="8538"/>
                </a:lnTo>
                <a:lnTo>
                  <a:pt x="13950" y="7935"/>
                </a:lnTo>
                <a:lnTo>
                  <a:pt x="14293" y="7123"/>
                </a:lnTo>
                <a:lnTo>
                  <a:pt x="14499" y="6519"/>
                </a:lnTo>
                <a:lnTo>
                  <a:pt x="14614" y="5823"/>
                </a:lnTo>
                <a:lnTo>
                  <a:pt x="14614" y="5220"/>
                </a:lnTo>
                <a:lnTo>
                  <a:pt x="14408" y="4524"/>
                </a:lnTo>
                <a:lnTo>
                  <a:pt x="14064" y="3898"/>
                </a:lnTo>
                <a:lnTo>
                  <a:pt x="13606" y="3225"/>
                </a:lnTo>
                <a:lnTo>
                  <a:pt x="13331" y="2598"/>
                </a:lnTo>
                <a:lnTo>
                  <a:pt x="13102" y="2042"/>
                </a:lnTo>
                <a:lnTo>
                  <a:pt x="12896" y="1485"/>
                </a:lnTo>
                <a:lnTo>
                  <a:pt x="12781" y="1090"/>
                </a:lnTo>
                <a:lnTo>
                  <a:pt x="12667" y="626"/>
                </a:lnTo>
                <a:lnTo>
                  <a:pt x="12667" y="278"/>
                </a:lnTo>
                <a:lnTo>
                  <a:pt x="12667" y="0"/>
                </a:lnTo>
                <a:lnTo>
                  <a:pt x="12163" y="394"/>
                </a:lnTo>
                <a:lnTo>
                  <a:pt x="11728" y="974"/>
                </a:lnTo>
                <a:lnTo>
                  <a:pt x="11155" y="1601"/>
                </a:lnTo>
                <a:lnTo>
                  <a:pt x="10766" y="2390"/>
                </a:lnTo>
                <a:lnTo>
                  <a:pt x="10330" y="3109"/>
                </a:lnTo>
                <a:lnTo>
                  <a:pt x="10101" y="3898"/>
                </a:lnTo>
                <a:lnTo>
                  <a:pt x="9987" y="4524"/>
                </a:lnTo>
                <a:lnTo>
                  <a:pt x="10101" y="5220"/>
                </a:lnTo>
                <a:lnTo>
                  <a:pt x="10216" y="5823"/>
                </a:lnTo>
                <a:lnTo>
                  <a:pt x="10330" y="6403"/>
                </a:lnTo>
                <a:lnTo>
                  <a:pt x="10330" y="6914"/>
                </a:lnTo>
                <a:lnTo>
                  <a:pt x="10216" y="7471"/>
                </a:lnTo>
                <a:lnTo>
                  <a:pt x="10101" y="7935"/>
                </a:lnTo>
                <a:lnTo>
                  <a:pt x="9872" y="8329"/>
                </a:lnTo>
                <a:lnTo>
                  <a:pt x="9643" y="8654"/>
                </a:lnTo>
                <a:lnTo>
                  <a:pt x="9368" y="9002"/>
                </a:lnTo>
                <a:close/>
              </a:path>
            </a:pathLst>
          </a:custGeom>
          <a:solidFill>
            <a:srgbClr val="0080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060" name="Freeform 451"/>
          <p:cNvSpPr>
            <a:spLocks/>
          </p:cNvSpPr>
          <p:nvPr/>
        </p:nvSpPr>
        <p:spPr bwMode="auto">
          <a:xfrm rot="17153031" flipH="1">
            <a:off x="1257300" y="5956300"/>
            <a:ext cx="806450" cy="660400"/>
          </a:xfrm>
          <a:custGeom>
            <a:avLst/>
            <a:gdLst>
              <a:gd name="T0" fmla="*/ 2147483647 w 508"/>
              <a:gd name="T1" fmla="*/ 2147483647 h 416"/>
              <a:gd name="T2" fmla="*/ 2147483647 w 508"/>
              <a:gd name="T3" fmla="*/ 2147483647 h 416"/>
              <a:gd name="T4" fmla="*/ 2147483647 w 508"/>
              <a:gd name="T5" fmla="*/ 2147483647 h 416"/>
              <a:gd name="T6" fmla="*/ 2147483647 w 508"/>
              <a:gd name="T7" fmla="*/ 2147483647 h 416"/>
              <a:gd name="T8" fmla="*/ 2147483647 w 508"/>
              <a:gd name="T9" fmla="*/ 2147483647 h 416"/>
              <a:gd name="T10" fmla="*/ 2147483647 w 508"/>
              <a:gd name="T11" fmla="*/ 2147483647 h 416"/>
              <a:gd name="T12" fmla="*/ 2147483647 w 508"/>
              <a:gd name="T13" fmla="*/ 2147483647 h 416"/>
              <a:gd name="T14" fmla="*/ 2147483647 w 508"/>
              <a:gd name="T15" fmla="*/ 2147483647 h 416"/>
              <a:gd name="T16" fmla="*/ 2147483647 w 508"/>
              <a:gd name="T17" fmla="*/ 2147483647 h 416"/>
              <a:gd name="T18" fmla="*/ 2147483647 w 508"/>
              <a:gd name="T19" fmla="*/ 2147483647 h 416"/>
              <a:gd name="T20" fmla="*/ 2147483647 w 508"/>
              <a:gd name="T21" fmla="*/ 2147483647 h 41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508"/>
              <a:gd name="T34" fmla="*/ 0 h 416"/>
              <a:gd name="T35" fmla="*/ 508 w 508"/>
              <a:gd name="T36" fmla="*/ 416 h 41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508" h="416">
                <a:moveTo>
                  <a:pt x="17" y="112"/>
                </a:moveTo>
                <a:cubicBezTo>
                  <a:pt x="5" y="153"/>
                  <a:pt x="0" y="217"/>
                  <a:pt x="35" y="265"/>
                </a:cubicBezTo>
                <a:cubicBezTo>
                  <a:pt x="70" y="313"/>
                  <a:pt x="184" y="384"/>
                  <a:pt x="227" y="400"/>
                </a:cubicBezTo>
                <a:cubicBezTo>
                  <a:pt x="270" y="416"/>
                  <a:pt x="264" y="368"/>
                  <a:pt x="293" y="361"/>
                </a:cubicBezTo>
                <a:cubicBezTo>
                  <a:pt x="322" y="354"/>
                  <a:pt x="368" y="395"/>
                  <a:pt x="404" y="358"/>
                </a:cubicBezTo>
                <a:cubicBezTo>
                  <a:pt x="440" y="321"/>
                  <a:pt x="508" y="196"/>
                  <a:pt x="508" y="140"/>
                </a:cubicBezTo>
                <a:cubicBezTo>
                  <a:pt x="508" y="84"/>
                  <a:pt x="445" y="44"/>
                  <a:pt x="407" y="22"/>
                </a:cubicBezTo>
                <a:cubicBezTo>
                  <a:pt x="369" y="0"/>
                  <a:pt x="314" y="7"/>
                  <a:pt x="281" y="10"/>
                </a:cubicBezTo>
                <a:cubicBezTo>
                  <a:pt x="248" y="13"/>
                  <a:pt x="234" y="42"/>
                  <a:pt x="206" y="43"/>
                </a:cubicBezTo>
                <a:cubicBezTo>
                  <a:pt x="178" y="44"/>
                  <a:pt x="142" y="7"/>
                  <a:pt x="110" y="19"/>
                </a:cubicBezTo>
                <a:cubicBezTo>
                  <a:pt x="78" y="31"/>
                  <a:pt x="31" y="70"/>
                  <a:pt x="17" y="112"/>
                </a:cubicBezTo>
                <a:close/>
              </a:path>
            </a:pathLst>
          </a:custGeom>
          <a:gradFill rotWithShape="1">
            <a:gsLst>
              <a:gs pos="0">
                <a:srgbClr val="CC0000"/>
              </a:gs>
              <a:gs pos="100000">
                <a:srgbClr val="FF0000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061" name="Freeform 452"/>
          <p:cNvSpPr>
            <a:spLocks/>
          </p:cNvSpPr>
          <p:nvPr/>
        </p:nvSpPr>
        <p:spPr bwMode="auto">
          <a:xfrm rot="-4446969">
            <a:off x="1349376" y="6196012"/>
            <a:ext cx="469900" cy="409575"/>
          </a:xfrm>
          <a:custGeom>
            <a:avLst/>
            <a:gdLst>
              <a:gd name="T0" fmla="*/ 2147483647 w 288"/>
              <a:gd name="T1" fmla="*/ 2147483647 h 218"/>
              <a:gd name="T2" fmla="*/ 2147483647 w 288"/>
              <a:gd name="T3" fmla="*/ 2147483647 h 218"/>
              <a:gd name="T4" fmla="*/ 2147483647 w 288"/>
              <a:gd name="T5" fmla="*/ 2147483647 h 218"/>
              <a:gd name="T6" fmla="*/ 2147483647 w 288"/>
              <a:gd name="T7" fmla="*/ 2147483647 h 218"/>
              <a:gd name="T8" fmla="*/ 2147483647 w 288"/>
              <a:gd name="T9" fmla="*/ 2147483647 h 218"/>
              <a:gd name="T10" fmla="*/ 2147483647 w 288"/>
              <a:gd name="T11" fmla="*/ 2147483647 h 218"/>
              <a:gd name="T12" fmla="*/ 2147483647 w 288"/>
              <a:gd name="T13" fmla="*/ 2147483647 h 21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88"/>
              <a:gd name="T22" fmla="*/ 0 h 218"/>
              <a:gd name="T23" fmla="*/ 288 w 288"/>
              <a:gd name="T24" fmla="*/ 218 h 21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88" h="218">
                <a:moveTo>
                  <a:pt x="188" y="41"/>
                </a:moveTo>
                <a:cubicBezTo>
                  <a:pt x="148" y="20"/>
                  <a:pt x="75" y="0"/>
                  <a:pt x="44" y="9"/>
                </a:cubicBezTo>
                <a:cubicBezTo>
                  <a:pt x="13" y="18"/>
                  <a:pt x="0" y="66"/>
                  <a:pt x="4" y="97"/>
                </a:cubicBezTo>
                <a:cubicBezTo>
                  <a:pt x="8" y="128"/>
                  <a:pt x="27" y="174"/>
                  <a:pt x="68" y="193"/>
                </a:cubicBezTo>
                <a:cubicBezTo>
                  <a:pt x="109" y="212"/>
                  <a:pt x="216" y="218"/>
                  <a:pt x="252" y="209"/>
                </a:cubicBezTo>
                <a:cubicBezTo>
                  <a:pt x="288" y="200"/>
                  <a:pt x="288" y="162"/>
                  <a:pt x="284" y="137"/>
                </a:cubicBezTo>
                <a:cubicBezTo>
                  <a:pt x="280" y="112"/>
                  <a:pt x="228" y="62"/>
                  <a:pt x="188" y="41"/>
                </a:cubicBezTo>
                <a:close/>
              </a:path>
            </a:pathLst>
          </a:custGeom>
          <a:gradFill rotWithShape="1">
            <a:gsLst>
              <a:gs pos="0">
                <a:srgbClr val="FFCC00"/>
              </a:gs>
              <a:gs pos="100000">
                <a:srgbClr val="FF3300"/>
              </a:gs>
            </a:gsLst>
            <a:path path="rect">
              <a:fillToRect l="50000" t="50000" r="50000" b="50000"/>
            </a:path>
          </a:gradFill>
          <a:ln w="9525">
            <a:noFill/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062" name="Freeform 453"/>
          <p:cNvSpPr>
            <a:spLocks/>
          </p:cNvSpPr>
          <p:nvPr/>
        </p:nvSpPr>
        <p:spPr bwMode="auto">
          <a:xfrm rot="-4446969">
            <a:off x="1231900" y="6259513"/>
            <a:ext cx="123825" cy="161925"/>
          </a:xfrm>
          <a:custGeom>
            <a:avLst/>
            <a:gdLst>
              <a:gd name="T0" fmla="*/ 2147483647 w 78"/>
              <a:gd name="T1" fmla="*/ 2147483647 h 102"/>
              <a:gd name="T2" fmla="*/ 2147483647 w 78"/>
              <a:gd name="T3" fmla="*/ 2147483647 h 102"/>
              <a:gd name="T4" fmla="*/ 0 w 78"/>
              <a:gd name="T5" fmla="*/ 0 h 102"/>
              <a:gd name="T6" fmla="*/ 2147483647 w 78"/>
              <a:gd name="T7" fmla="*/ 2147483647 h 102"/>
              <a:gd name="T8" fmla="*/ 2147483647 w 78"/>
              <a:gd name="T9" fmla="*/ 2147483647 h 10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8"/>
              <a:gd name="T16" fmla="*/ 0 h 102"/>
              <a:gd name="T17" fmla="*/ 78 w 78"/>
              <a:gd name="T18" fmla="*/ 102 h 10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8" h="102">
                <a:moveTo>
                  <a:pt x="78" y="102"/>
                </a:moveTo>
                <a:lnTo>
                  <a:pt x="3" y="63"/>
                </a:lnTo>
                <a:lnTo>
                  <a:pt x="0" y="0"/>
                </a:lnTo>
                <a:lnTo>
                  <a:pt x="60" y="45"/>
                </a:lnTo>
                <a:lnTo>
                  <a:pt x="78" y="102"/>
                </a:lnTo>
                <a:close/>
              </a:path>
            </a:pathLst>
          </a:custGeom>
          <a:gradFill rotWithShape="1">
            <a:gsLst>
              <a:gs pos="0">
                <a:srgbClr val="003B00"/>
              </a:gs>
              <a:gs pos="50000">
                <a:srgbClr val="008000"/>
              </a:gs>
              <a:gs pos="100000">
                <a:srgbClr val="003B00"/>
              </a:gs>
            </a:gsLst>
            <a:lin ang="5400000" scaled="1"/>
          </a:gradFill>
          <a:ln w="63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063" name="Freeform 454"/>
          <p:cNvSpPr>
            <a:spLocks/>
          </p:cNvSpPr>
          <p:nvPr/>
        </p:nvSpPr>
        <p:spPr bwMode="auto">
          <a:xfrm rot="-4446969">
            <a:off x="1235075" y="6199188"/>
            <a:ext cx="58738" cy="201612"/>
          </a:xfrm>
          <a:custGeom>
            <a:avLst/>
            <a:gdLst>
              <a:gd name="T0" fmla="*/ 2147483647 w 37"/>
              <a:gd name="T1" fmla="*/ 2147483647 h 127"/>
              <a:gd name="T2" fmla="*/ 0 w 37"/>
              <a:gd name="T3" fmla="*/ 2147483647 h 127"/>
              <a:gd name="T4" fmla="*/ 2147483647 w 37"/>
              <a:gd name="T5" fmla="*/ 0 h 127"/>
              <a:gd name="T6" fmla="*/ 2147483647 w 37"/>
              <a:gd name="T7" fmla="*/ 2147483647 h 127"/>
              <a:gd name="T8" fmla="*/ 2147483647 w 37"/>
              <a:gd name="T9" fmla="*/ 2147483647 h 12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7"/>
              <a:gd name="T16" fmla="*/ 0 h 127"/>
              <a:gd name="T17" fmla="*/ 37 w 37"/>
              <a:gd name="T18" fmla="*/ 127 h 12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7" h="127">
                <a:moveTo>
                  <a:pt x="37" y="127"/>
                </a:moveTo>
                <a:lnTo>
                  <a:pt x="0" y="46"/>
                </a:lnTo>
                <a:lnTo>
                  <a:pt x="16" y="0"/>
                </a:lnTo>
                <a:lnTo>
                  <a:pt x="19" y="32"/>
                </a:lnTo>
                <a:lnTo>
                  <a:pt x="37" y="127"/>
                </a:lnTo>
                <a:close/>
              </a:path>
            </a:pathLst>
          </a:custGeom>
          <a:gradFill rotWithShape="1">
            <a:gsLst>
              <a:gs pos="0">
                <a:srgbClr val="003B00"/>
              </a:gs>
              <a:gs pos="50000">
                <a:srgbClr val="008000"/>
              </a:gs>
              <a:gs pos="100000">
                <a:srgbClr val="003B00"/>
              </a:gs>
            </a:gsLst>
            <a:lin ang="5400000" scaled="1"/>
          </a:gradFill>
          <a:ln w="63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064" name="Freeform 455"/>
          <p:cNvSpPr>
            <a:spLocks/>
          </p:cNvSpPr>
          <p:nvPr/>
        </p:nvSpPr>
        <p:spPr bwMode="auto">
          <a:xfrm rot="-4446969">
            <a:off x="1268412" y="6146801"/>
            <a:ext cx="61913" cy="195262"/>
          </a:xfrm>
          <a:custGeom>
            <a:avLst/>
            <a:gdLst>
              <a:gd name="T0" fmla="*/ 0 w 39"/>
              <a:gd name="T1" fmla="*/ 2147483647 h 123"/>
              <a:gd name="T2" fmla="*/ 2147483647 w 39"/>
              <a:gd name="T3" fmla="*/ 2147483647 h 123"/>
              <a:gd name="T4" fmla="*/ 2147483647 w 39"/>
              <a:gd name="T5" fmla="*/ 0 h 123"/>
              <a:gd name="T6" fmla="*/ 2147483647 w 39"/>
              <a:gd name="T7" fmla="*/ 2147483647 h 123"/>
              <a:gd name="T8" fmla="*/ 0 w 39"/>
              <a:gd name="T9" fmla="*/ 2147483647 h 12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9"/>
              <a:gd name="T16" fmla="*/ 0 h 123"/>
              <a:gd name="T17" fmla="*/ 39 w 39"/>
              <a:gd name="T18" fmla="*/ 123 h 12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9" h="123">
                <a:moveTo>
                  <a:pt x="0" y="123"/>
                </a:moveTo>
                <a:lnTo>
                  <a:pt x="12" y="28"/>
                </a:lnTo>
                <a:lnTo>
                  <a:pt x="35" y="0"/>
                </a:lnTo>
                <a:lnTo>
                  <a:pt x="39" y="50"/>
                </a:lnTo>
                <a:lnTo>
                  <a:pt x="0" y="123"/>
                </a:lnTo>
                <a:close/>
              </a:path>
            </a:pathLst>
          </a:custGeom>
          <a:gradFill rotWithShape="1">
            <a:gsLst>
              <a:gs pos="0">
                <a:srgbClr val="003B00"/>
              </a:gs>
              <a:gs pos="50000">
                <a:srgbClr val="008000"/>
              </a:gs>
              <a:gs pos="100000">
                <a:srgbClr val="003B00"/>
              </a:gs>
            </a:gsLst>
            <a:lin ang="5400000" scaled="1"/>
          </a:gradFill>
          <a:ln w="63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065" name="Freeform 456"/>
          <p:cNvSpPr>
            <a:spLocks/>
          </p:cNvSpPr>
          <p:nvPr/>
        </p:nvSpPr>
        <p:spPr bwMode="auto">
          <a:xfrm rot="-4446969">
            <a:off x="1252538" y="6116638"/>
            <a:ext cx="133350" cy="184150"/>
          </a:xfrm>
          <a:custGeom>
            <a:avLst/>
            <a:gdLst>
              <a:gd name="T0" fmla="*/ 0 w 84"/>
              <a:gd name="T1" fmla="*/ 2147483647 h 116"/>
              <a:gd name="T2" fmla="*/ 2147483647 w 84"/>
              <a:gd name="T3" fmla="*/ 2147483647 h 116"/>
              <a:gd name="T4" fmla="*/ 2147483647 w 84"/>
              <a:gd name="T5" fmla="*/ 0 h 116"/>
              <a:gd name="T6" fmla="*/ 2147483647 w 84"/>
              <a:gd name="T7" fmla="*/ 2147483647 h 116"/>
              <a:gd name="T8" fmla="*/ 0 w 84"/>
              <a:gd name="T9" fmla="*/ 2147483647 h 11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4"/>
              <a:gd name="T16" fmla="*/ 0 h 116"/>
              <a:gd name="T17" fmla="*/ 84 w 84"/>
              <a:gd name="T18" fmla="*/ 116 h 11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4" h="116">
                <a:moveTo>
                  <a:pt x="0" y="116"/>
                </a:moveTo>
                <a:lnTo>
                  <a:pt x="40" y="27"/>
                </a:lnTo>
                <a:lnTo>
                  <a:pt x="78" y="0"/>
                </a:lnTo>
                <a:lnTo>
                  <a:pt x="84" y="49"/>
                </a:lnTo>
                <a:lnTo>
                  <a:pt x="0" y="116"/>
                </a:lnTo>
                <a:close/>
              </a:path>
            </a:pathLst>
          </a:custGeom>
          <a:gradFill rotWithShape="1">
            <a:gsLst>
              <a:gs pos="0">
                <a:srgbClr val="003B00"/>
              </a:gs>
              <a:gs pos="50000">
                <a:srgbClr val="008000"/>
              </a:gs>
              <a:gs pos="100000">
                <a:srgbClr val="003B00"/>
              </a:gs>
            </a:gsLst>
            <a:lin ang="5400000" scaled="1"/>
          </a:gradFill>
          <a:ln w="63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066" name="Freeform 457"/>
          <p:cNvSpPr>
            <a:spLocks/>
          </p:cNvSpPr>
          <p:nvPr/>
        </p:nvSpPr>
        <p:spPr bwMode="auto">
          <a:xfrm rot="-4446969">
            <a:off x="1852613" y="6418262"/>
            <a:ext cx="57150" cy="28575"/>
          </a:xfrm>
          <a:custGeom>
            <a:avLst/>
            <a:gdLst>
              <a:gd name="T0" fmla="*/ 0 w 36"/>
              <a:gd name="T1" fmla="*/ 2147483647 h 18"/>
              <a:gd name="T2" fmla="*/ 2147483647 w 36"/>
              <a:gd name="T3" fmla="*/ 2147483647 h 18"/>
              <a:gd name="T4" fmla="*/ 2147483647 w 36"/>
              <a:gd name="T5" fmla="*/ 0 h 18"/>
              <a:gd name="T6" fmla="*/ 0 w 36"/>
              <a:gd name="T7" fmla="*/ 2147483647 h 18"/>
              <a:gd name="T8" fmla="*/ 0 60000 65536"/>
              <a:gd name="T9" fmla="*/ 0 60000 65536"/>
              <a:gd name="T10" fmla="*/ 0 60000 65536"/>
              <a:gd name="T11" fmla="*/ 0 60000 65536"/>
              <a:gd name="T12" fmla="*/ 0 w 36"/>
              <a:gd name="T13" fmla="*/ 0 h 18"/>
              <a:gd name="T14" fmla="*/ 36 w 36"/>
              <a:gd name="T15" fmla="*/ 18 h 1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6" h="18">
                <a:moveTo>
                  <a:pt x="0" y="9"/>
                </a:moveTo>
                <a:lnTo>
                  <a:pt x="21" y="18"/>
                </a:lnTo>
                <a:lnTo>
                  <a:pt x="36" y="0"/>
                </a:lnTo>
                <a:lnTo>
                  <a:pt x="0" y="9"/>
                </a:lnTo>
                <a:close/>
              </a:path>
            </a:pathLst>
          </a:cu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067" name="Freeform 461"/>
          <p:cNvSpPr>
            <a:spLocks/>
          </p:cNvSpPr>
          <p:nvPr/>
        </p:nvSpPr>
        <p:spPr bwMode="auto">
          <a:xfrm flipH="1">
            <a:off x="3902075" y="5494338"/>
            <a:ext cx="58738" cy="201612"/>
          </a:xfrm>
          <a:custGeom>
            <a:avLst/>
            <a:gdLst>
              <a:gd name="T0" fmla="*/ 2147483647 w 37"/>
              <a:gd name="T1" fmla="*/ 2147483647 h 127"/>
              <a:gd name="T2" fmla="*/ 0 w 37"/>
              <a:gd name="T3" fmla="*/ 2147483647 h 127"/>
              <a:gd name="T4" fmla="*/ 2147483647 w 37"/>
              <a:gd name="T5" fmla="*/ 0 h 127"/>
              <a:gd name="T6" fmla="*/ 2147483647 w 37"/>
              <a:gd name="T7" fmla="*/ 2147483647 h 127"/>
              <a:gd name="T8" fmla="*/ 2147483647 w 37"/>
              <a:gd name="T9" fmla="*/ 2147483647 h 12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7"/>
              <a:gd name="T16" fmla="*/ 0 h 127"/>
              <a:gd name="T17" fmla="*/ 37 w 37"/>
              <a:gd name="T18" fmla="*/ 127 h 12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7" h="127">
                <a:moveTo>
                  <a:pt x="37" y="127"/>
                </a:moveTo>
                <a:lnTo>
                  <a:pt x="0" y="46"/>
                </a:lnTo>
                <a:lnTo>
                  <a:pt x="16" y="0"/>
                </a:lnTo>
                <a:lnTo>
                  <a:pt x="19" y="32"/>
                </a:lnTo>
                <a:lnTo>
                  <a:pt x="37" y="127"/>
                </a:lnTo>
                <a:close/>
              </a:path>
            </a:pathLst>
          </a:custGeom>
          <a:gradFill rotWithShape="1">
            <a:gsLst>
              <a:gs pos="0">
                <a:srgbClr val="003B00"/>
              </a:gs>
              <a:gs pos="50000">
                <a:srgbClr val="008000"/>
              </a:gs>
              <a:gs pos="100000">
                <a:srgbClr val="003B00"/>
              </a:gs>
            </a:gsLst>
            <a:lin ang="5400000" scaled="1"/>
          </a:gradFill>
          <a:ln w="63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grpSp>
        <p:nvGrpSpPr>
          <p:cNvPr id="12" name="Group 598"/>
          <p:cNvGrpSpPr>
            <a:grpSpLocks/>
          </p:cNvGrpSpPr>
          <p:nvPr/>
        </p:nvGrpSpPr>
        <p:grpSpPr bwMode="auto">
          <a:xfrm>
            <a:off x="1962150" y="4894263"/>
            <a:ext cx="806450" cy="785812"/>
            <a:chOff x="1212" y="3083"/>
            <a:chExt cx="508" cy="495"/>
          </a:xfrm>
        </p:grpSpPr>
        <p:sp>
          <p:nvSpPr>
            <p:cNvPr id="2178" name="Freeform 458"/>
            <p:cNvSpPr>
              <a:spLocks/>
            </p:cNvSpPr>
            <p:nvPr/>
          </p:nvSpPr>
          <p:spPr bwMode="auto">
            <a:xfrm flipH="1">
              <a:off x="1212" y="3162"/>
              <a:ext cx="508" cy="416"/>
            </a:xfrm>
            <a:custGeom>
              <a:avLst/>
              <a:gdLst>
                <a:gd name="T0" fmla="*/ 17 w 508"/>
                <a:gd name="T1" fmla="*/ 112 h 416"/>
                <a:gd name="T2" fmla="*/ 35 w 508"/>
                <a:gd name="T3" fmla="*/ 265 h 416"/>
                <a:gd name="T4" fmla="*/ 227 w 508"/>
                <a:gd name="T5" fmla="*/ 400 h 416"/>
                <a:gd name="T6" fmla="*/ 293 w 508"/>
                <a:gd name="T7" fmla="*/ 361 h 416"/>
                <a:gd name="T8" fmla="*/ 404 w 508"/>
                <a:gd name="T9" fmla="*/ 358 h 416"/>
                <a:gd name="T10" fmla="*/ 508 w 508"/>
                <a:gd name="T11" fmla="*/ 140 h 416"/>
                <a:gd name="T12" fmla="*/ 407 w 508"/>
                <a:gd name="T13" fmla="*/ 22 h 416"/>
                <a:gd name="T14" fmla="*/ 281 w 508"/>
                <a:gd name="T15" fmla="*/ 10 h 416"/>
                <a:gd name="T16" fmla="*/ 206 w 508"/>
                <a:gd name="T17" fmla="*/ 43 h 416"/>
                <a:gd name="T18" fmla="*/ 110 w 508"/>
                <a:gd name="T19" fmla="*/ 19 h 416"/>
                <a:gd name="T20" fmla="*/ 17 w 508"/>
                <a:gd name="T21" fmla="*/ 112 h 41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508"/>
                <a:gd name="T34" fmla="*/ 0 h 416"/>
                <a:gd name="T35" fmla="*/ 508 w 508"/>
                <a:gd name="T36" fmla="*/ 416 h 41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508" h="416">
                  <a:moveTo>
                    <a:pt x="17" y="112"/>
                  </a:moveTo>
                  <a:cubicBezTo>
                    <a:pt x="5" y="153"/>
                    <a:pt x="0" y="217"/>
                    <a:pt x="35" y="265"/>
                  </a:cubicBezTo>
                  <a:cubicBezTo>
                    <a:pt x="70" y="313"/>
                    <a:pt x="184" y="384"/>
                    <a:pt x="227" y="400"/>
                  </a:cubicBezTo>
                  <a:cubicBezTo>
                    <a:pt x="270" y="416"/>
                    <a:pt x="264" y="368"/>
                    <a:pt x="293" y="361"/>
                  </a:cubicBezTo>
                  <a:cubicBezTo>
                    <a:pt x="322" y="354"/>
                    <a:pt x="368" y="395"/>
                    <a:pt x="404" y="358"/>
                  </a:cubicBezTo>
                  <a:cubicBezTo>
                    <a:pt x="440" y="321"/>
                    <a:pt x="508" y="196"/>
                    <a:pt x="508" y="140"/>
                  </a:cubicBezTo>
                  <a:cubicBezTo>
                    <a:pt x="508" y="84"/>
                    <a:pt x="445" y="44"/>
                    <a:pt x="407" y="22"/>
                  </a:cubicBezTo>
                  <a:cubicBezTo>
                    <a:pt x="369" y="0"/>
                    <a:pt x="314" y="7"/>
                    <a:pt x="281" y="10"/>
                  </a:cubicBezTo>
                  <a:cubicBezTo>
                    <a:pt x="248" y="13"/>
                    <a:pt x="234" y="42"/>
                    <a:pt x="206" y="43"/>
                  </a:cubicBezTo>
                  <a:cubicBezTo>
                    <a:pt x="178" y="44"/>
                    <a:pt x="142" y="7"/>
                    <a:pt x="110" y="19"/>
                  </a:cubicBezTo>
                  <a:cubicBezTo>
                    <a:pt x="78" y="31"/>
                    <a:pt x="31" y="70"/>
                    <a:pt x="17" y="112"/>
                  </a:cubicBezTo>
                  <a:close/>
                </a:path>
              </a:pathLst>
            </a:custGeom>
            <a:gradFill rotWithShape="1">
              <a:gsLst>
                <a:gs pos="0">
                  <a:srgbClr val="CC0000"/>
                </a:gs>
                <a:gs pos="100000">
                  <a:srgbClr val="FF0000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79" name="Freeform 459"/>
            <p:cNvSpPr>
              <a:spLocks/>
            </p:cNvSpPr>
            <p:nvPr/>
          </p:nvSpPr>
          <p:spPr bwMode="auto">
            <a:xfrm>
              <a:off x="1236" y="3215"/>
              <a:ext cx="296" cy="258"/>
            </a:xfrm>
            <a:custGeom>
              <a:avLst/>
              <a:gdLst>
                <a:gd name="T0" fmla="*/ 215 w 288"/>
                <a:gd name="T1" fmla="*/ 97 h 218"/>
                <a:gd name="T2" fmla="*/ 49 w 288"/>
                <a:gd name="T3" fmla="*/ 21 h 218"/>
                <a:gd name="T4" fmla="*/ 4 w 288"/>
                <a:gd name="T5" fmla="*/ 226 h 218"/>
                <a:gd name="T6" fmla="*/ 78 w 288"/>
                <a:gd name="T7" fmla="*/ 449 h 218"/>
                <a:gd name="T8" fmla="*/ 289 w 288"/>
                <a:gd name="T9" fmla="*/ 484 h 218"/>
                <a:gd name="T10" fmla="*/ 326 w 288"/>
                <a:gd name="T11" fmla="*/ 318 h 218"/>
                <a:gd name="T12" fmla="*/ 215 w 288"/>
                <a:gd name="T13" fmla="*/ 97 h 21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88"/>
                <a:gd name="T22" fmla="*/ 0 h 218"/>
                <a:gd name="T23" fmla="*/ 288 w 288"/>
                <a:gd name="T24" fmla="*/ 218 h 21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88" h="218">
                  <a:moveTo>
                    <a:pt x="188" y="41"/>
                  </a:moveTo>
                  <a:cubicBezTo>
                    <a:pt x="148" y="20"/>
                    <a:pt x="75" y="0"/>
                    <a:pt x="44" y="9"/>
                  </a:cubicBezTo>
                  <a:cubicBezTo>
                    <a:pt x="13" y="18"/>
                    <a:pt x="0" y="66"/>
                    <a:pt x="4" y="97"/>
                  </a:cubicBezTo>
                  <a:cubicBezTo>
                    <a:pt x="8" y="128"/>
                    <a:pt x="27" y="174"/>
                    <a:pt x="68" y="193"/>
                  </a:cubicBezTo>
                  <a:cubicBezTo>
                    <a:pt x="109" y="212"/>
                    <a:pt x="216" y="218"/>
                    <a:pt x="252" y="209"/>
                  </a:cubicBezTo>
                  <a:cubicBezTo>
                    <a:pt x="288" y="200"/>
                    <a:pt x="288" y="162"/>
                    <a:pt x="284" y="137"/>
                  </a:cubicBezTo>
                  <a:cubicBezTo>
                    <a:pt x="280" y="112"/>
                    <a:pt x="228" y="62"/>
                    <a:pt x="188" y="41"/>
                  </a:cubicBezTo>
                  <a:close/>
                </a:path>
              </a:pathLst>
            </a:custGeom>
            <a:gradFill rotWithShape="1">
              <a:gsLst>
                <a:gs pos="0">
                  <a:srgbClr val="FFCC00"/>
                </a:gs>
                <a:gs pos="100000">
                  <a:srgbClr val="FF3300"/>
                </a:gs>
              </a:gsLst>
              <a:path path="rect">
                <a:fillToRect l="50000" t="50000" r="50000" b="50000"/>
              </a:path>
            </a:gradFill>
            <a:ln w="9525">
              <a:noFill/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80" name="Freeform 460"/>
            <p:cNvSpPr>
              <a:spLocks/>
            </p:cNvSpPr>
            <p:nvPr/>
          </p:nvSpPr>
          <p:spPr bwMode="auto">
            <a:xfrm>
              <a:off x="1331" y="3106"/>
              <a:ext cx="78" cy="102"/>
            </a:xfrm>
            <a:custGeom>
              <a:avLst/>
              <a:gdLst>
                <a:gd name="T0" fmla="*/ 78 w 78"/>
                <a:gd name="T1" fmla="*/ 102 h 102"/>
                <a:gd name="T2" fmla="*/ 3 w 78"/>
                <a:gd name="T3" fmla="*/ 63 h 102"/>
                <a:gd name="T4" fmla="*/ 0 w 78"/>
                <a:gd name="T5" fmla="*/ 0 h 102"/>
                <a:gd name="T6" fmla="*/ 60 w 78"/>
                <a:gd name="T7" fmla="*/ 45 h 102"/>
                <a:gd name="T8" fmla="*/ 78 w 78"/>
                <a:gd name="T9" fmla="*/ 102 h 10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"/>
                <a:gd name="T16" fmla="*/ 0 h 102"/>
                <a:gd name="T17" fmla="*/ 78 w 78"/>
                <a:gd name="T18" fmla="*/ 102 h 10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" h="102">
                  <a:moveTo>
                    <a:pt x="78" y="102"/>
                  </a:moveTo>
                  <a:lnTo>
                    <a:pt x="3" y="63"/>
                  </a:lnTo>
                  <a:lnTo>
                    <a:pt x="0" y="0"/>
                  </a:lnTo>
                  <a:lnTo>
                    <a:pt x="60" y="45"/>
                  </a:lnTo>
                  <a:lnTo>
                    <a:pt x="78" y="102"/>
                  </a:lnTo>
                  <a:close/>
                </a:path>
              </a:pathLst>
            </a:custGeom>
            <a:gradFill rotWithShape="1">
              <a:gsLst>
                <a:gs pos="0">
                  <a:srgbClr val="003B00"/>
                </a:gs>
                <a:gs pos="50000">
                  <a:srgbClr val="008000"/>
                </a:gs>
                <a:gs pos="100000">
                  <a:srgbClr val="003B00"/>
                </a:gs>
              </a:gsLst>
              <a:lin ang="5400000" scaled="1"/>
            </a:gradFill>
            <a:ln w="63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81" name="Freeform 462"/>
            <p:cNvSpPr>
              <a:spLocks/>
            </p:cNvSpPr>
            <p:nvPr/>
          </p:nvSpPr>
          <p:spPr bwMode="auto">
            <a:xfrm>
              <a:off x="1409" y="3083"/>
              <a:ext cx="39" cy="123"/>
            </a:xfrm>
            <a:custGeom>
              <a:avLst/>
              <a:gdLst>
                <a:gd name="T0" fmla="*/ 0 w 39"/>
                <a:gd name="T1" fmla="*/ 123 h 123"/>
                <a:gd name="T2" fmla="*/ 12 w 39"/>
                <a:gd name="T3" fmla="*/ 28 h 123"/>
                <a:gd name="T4" fmla="*/ 35 w 39"/>
                <a:gd name="T5" fmla="*/ 0 h 123"/>
                <a:gd name="T6" fmla="*/ 39 w 39"/>
                <a:gd name="T7" fmla="*/ 50 h 123"/>
                <a:gd name="T8" fmla="*/ 0 w 39"/>
                <a:gd name="T9" fmla="*/ 123 h 1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9"/>
                <a:gd name="T16" fmla="*/ 0 h 123"/>
                <a:gd name="T17" fmla="*/ 39 w 39"/>
                <a:gd name="T18" fmla="*/ 123 h 12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9" h="123">
                  <a:moveTo>
                    <a:pt x="0" y="123"/>
                  </a:moveTo>
                  <a:lnTo>
                    <a:pt x="12" y="28"/>
                  </a:lnTo>
                  <a:lnTo>
                    <a:pt x="35" y="0"/>
                  </a:lnTo>
                  <a:lnTo>
                    <a:pt x="39" y="50"/>
                  </a:lnTo>
                  <a:lnTo>
                    <a:pt x="0" y="123"/>
                  </a:lnTo>
                  <a:close/>
                </a:path>
              </a:pathLst>
            </a:custGeom>
            <a:gradFill rotWithShape="1">
              <a:gsLst>
                <a:gs pos="0">
                  <a:srgbClr val="003B00"/>
                </a:gs>
                <a:gs pos="50000">
                  <a:srgbClr val="008000"/>
                </a:gs>
                <a:gs pos="100000">
                  <a:srgbClr val="003B00"/>
                </a:gs>
              </a:gsLst>
              <a:lin ang="5400000" scaled="1"/>
            </a:gradFill>
            <a:ln w="63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82" name="Freeform 463"/>
            <p:cNvSpPr>
              <a:spLocks/>
            </p:cNvSpPr>
            <p:nvPr/>
          </p:nvSpPr>
          <p:spPr bwMode="auto">
            <a:xfrm>
              <a:off x="1412" y="3092"/>
              <a:ext cx="84" cy="116"/>
            </a:xfrm>
            <a:custGeom>
              <a:avLst/>
              <a:gdLst>
                <a:gd name="T0" fmla="*/ 0 w 84"/>
                <a:gd name="T1" fmla="*/ 116 h 116"/>
                <a:gd name="T2" fmla="*/ 40 w 84"/>
                <a:gd name="T3" fmla="*/ 27 h 116"/>
                <a:gd name="T4" fmla="*/ 78 w 84"/>
                <a:gd name="T5" fmla="*/ 0 h 116"/>
                <a:gd name="T6" fmla="*/ 84 w 84"/>
                <a:gd name="T7" fmla="*/ 49 h 116"/>
                <a:gd name="T8" fmla="*/ 0 w 84"/>
                <a:gd name="T9" fmla="*/ 116 h 1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4"/>
                <a:gd name="T16" fmla="*/ 0 h 116"/>
                <a:gd name="T17" fmla="*/ 84 w 84"/>
                <a:gd name="T18" fmla="*/ 116 h 11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4" h="116">
                  <a:moveTo>
                    <a:pt x="0" y="116"/>
                  </a:moveTo>
                  <a:lnTo>
                    <a:pt x="40" y="27"/>
                  </a:lnTo>
                  <a:lnTo>
                    <a:pt x="78" y="0"/>
                  </a:lnTo>
                  <a:lnTo>
                    <a:pt x="84" y="49"/>
                  </a:lnTo>
                  <a:lnTo>
                    <a:pt x="0" y="116"/>
                  </a:lnTo>
                  <a:close/>
                </a:path>
              </a:pathLst>
            </a:custGeom>
            <a:gradFill rotWithShape="1">
              <a:gsLst>
                <a:gs pos="0">
                  <a:srgbClr val="003B00"/>
                </a:gs>
                <a:gs pos="50000">
                  <a:srgbClr val="008000"/>
                </a:gs>
                <a:gs pos="100000">
                  <a:srgbClr val="003B00"/>
                </a:gs>
              </a:gsLst>
              <a:lin ang="5400000" scaled="1"/>
            </a:gradFill>
            <a:ln w="63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83" name="Freeform 464"/>
            <p:cNvSpPr>
              <a:spLocks/>
            </p:cNvSpPr>
            <p:nvPr/>
          </p:nvSpPr>
          <p:spPr bwMode="auto">
            <a:xfrm flipH="1">
              <a:off x="1406" y="3523"/>
              <a:ext cx="36" cy="18"/>
            </a:xfrm>
            <a:custGeom>
              <a:avLst/>
              <a:gdLst>
                <a:gd name="T0" fmla="*/ 0 w 36"/>
                <a:gd name="T1" fmla="*/ 9 h 18"/>
                <a:gd name="T2" fmla="*/ 21 w 36"/>
                <a:gd name="T3" fmla="*/ 18 h 18"/>
                <a:gd name="T4" fmla="*/ 36 w 36"/>
                <a:gd name="T5" fmla="*/ 0 h 18"/>
                <a:gd name="T6" fmla="*/ 0 w 36"/>
                <a:gd name="T7" fmla="*/ 9 h 1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6"/>
                <a:gd name="T13" fmla="*/ 0 h 18"/>
                <a:gd name="T14" fmla="*/ 36 w 36"/>
                <a:gd name="T15" fmla="*/ 18 h 1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6" h="18">
                  <a:moveTo>
                    <a:pt x="0" y="9"/>
                  </a:moveTo>
                  <a:lnTo>
                    <a:pt x="21" y="18"/>
                  </a:lnTo>
                  <a:lnTo>
                    <a:pt x="36" y="0"/>
                  </a:lnTo>
                  <a:lnTo>
                    <a:pt x="0" y="9"/>
                  </a:lnTo>
                  <a:close/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069" name="Freeform 468"/>
          <p:cNvSpPr>
            <a:spLocks/>
          </p:cNvSpPr>
          <p:nvPr/>
        </p:nvSpPr>
        <p:spPr bwMode="auto">
          <a:xfrm>
            <a:off x="447675" y="5545138"/>
            <a:ext cx="58738" cy="201612"/>
          </a:xfrm>
          <a:custGeom>
            <a:avLst/>
            <a:gdLst>
              <a:gd name="T0" fmla="*/ 2147483647 w 37"/>
              <a:gd name="T1" fmla="*/ 2147483647 h 127"/>
              <a:gd name="T2" fmla="*/ 0 w 37"/>
              <a:gd name="T3" fmla="*/ 2147483647 h 127"/>
              <a:gd name="T4" fmla="*/ 2147483647 w 37"/>
              <a:gd name="T5" fmla="*/ 0 h 127"/>
              <a:gd name="T6" fmla="*/ 2147483647 w 37"/>
              <a:gd name="T7" fmla="*/ 2147483647 h 127"/>
              <a:gd name="T8" fmla="*/ 2147483647 w 37"/>
              <a:gd name="T9" fmla="*/ 2147483647 h 12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7"/>
              <a:gd name="T16" fmla="*/ 0 h 127"/>
              <a:gd name="T17" fmla="*/ 37 w 37"/>
              <a:gd name="T18" fmla="*/ 127 h 12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7" h="127">
                <a:moveTo>
                  <a:pt x="37" y="127"/>
                </a:moveTo>
                <a:lnTo>
                  <a:pt x="0" y="46"/>
                </a:lnTo>
                <a:lnTo>
                  <a:pt x="16" y="0"/>
                </a:lnTo>
                <a:lnTo>
                  <a:pt x="19" y="32"/>
                </a:lnTo>
                <a:lnTo>
                  <a:pt x="37" y="127"/>
                </a:lnTo>
                <a:close/>
              </a:path>
            </a:pathLst>
          </a:custGeom>
          <a:gradFill rotWithShape="1">
            <a:gsLst>
              <a:gs pos="0">
                <a:srgbClr val="003B00"/>
              </a:gs>
              <a:gs pos="50000">
                <a:srgbClr val="008000"/>
              </a:gs>
              <a:gs pos="100000">
                <a:srgbClr val="003B00"/>
              </a:gs>
            </a:gsLst>
            <a:lin ang="5400000" scaled="1"/>
          </a:gradFill>
          <a:ln w="63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grpSp>
        <p:nvGrpSpPr>
          <p:cNvPr id="13" name="Group 596"/>
          <p:cNvGrpSpPr>
            <a:grpSpLocks/>
          </p:cNvGrpSpPr>
          <p:nvPr/>
        </p:nvGrpSpPr>
        <p:grpSpPr bwMode="auto">
          <a:xfrm>
            <a:off x="247650" y="5414963"/>
            <a:ext cx="806450" cy="785812"/>
            <a:chOff x="684" y="3075"/>
            <a:chExt cx="508" cy="495"/>
          </a:xfrm>
        </p:grpSpPr>
        <p:sp>
          <p:nvSpPr>
            <p:cNvPr id="2172" name="Freeform 469"/>
            <p:cNvSpPr>
              <a:spLocks/>
            </p:cNvSpPr>
            <p:nvPr/>
          </p:nvSpPr>
          <p:spPr bwMode="auto">
            <a:xfrm>
              <a:off x="881" y="3075"/>
              <a:ext cx="39" cy="123"/>
            </a:xfrm>
            <a:custGeom>
              <a:avLst/>
              <a:gdLst>
                <a:gd name="T0" fmla="*/ 0 w 39"/>
                <a:gd name="T1" fmla="*/ 123 h 123"/>
                <a:gd name="T2" fmla="*/ 12 w 39"/>
                <a:gd name="T3" fmla="*/ 28 h 123"/>
                <a:gd name="T4" fmla="*/ 35 w 39"/>
                <a:gd name="T5" fmla="*/ 0 h 123"/>
                <a:gd name="T6" fmla="*/ 39 w 39"/>
                <a:gd name="T7" fmla="*/ 50 h 123"/>
                <a:gd name="T8" fmla="*/ 0 w 39"/>
                <a:gd name="T9" fmla="*/ 123 h 1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9"/>
                <a:gd name="T16" fmla="*/ 0 h 123"/>
                <a:gd name="T17" fmla="*/ 39 w 39"/>
                <a:gd name="T18" fmla="*/ 123 h 12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9" h="123">
                  <a:moveTo>
                    <a:pt x="0" y="123"/>
                  </a:moveTo>
                  <a:lnTo>
                    <a:pt x="12" y="28"/>
                  </a:lnTo>
                  <a:lnTo>
                    <a:pt x="35" y="0"/>
                  </a:lnTo>
                  <a:lnTo>
                    <a:pt x="39" y="50"/>
                  </a:lnTo>
                  <a:lnTo>
                    <a:pt x="0" y="123"/>
                  </a:lnTo>
                  <a:close/>
                </a:path>
              </a:pathLst>
            </a:custGeom>
            <a:gradFill rotWithShape="1">
              <a:gsLst>
                <a:gs pos="0">
                  <a:srgbClr val="003B00"/>
                </a:gs>
                <a:gs pos="50000">
                  <a:srgbClr val="008000"/>
                </a:gs>
                <a:gs pos="100000">
                  <a:srgbClr val="003B00"/>
                </a:gs>
              </a:gsLst>
              <a:lin ang="5400000" scaled="1"/>
            </a:gradFill>
            <a:ln w="63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14" name="Group 595"/>
            <p:cNvGrpSpPr>
              <a:grpSpLocks/>
            </p:cNvGrpSpPr>
            <p:nvPr/>
          </p:nvGrpSpPr>
          <p:grpSpPr bwMode="auto">
            <a:xfrm>
              <a:off x="684" y="3084"/>
              <a:ext cx="508" cy="486"/>
              <a:chOff x="684" y="3084"/>
              <a:chExt cx="508" cy="486"/>
            </a:xfrm>
          </p:grpSpPr>
          <p:sp>
            <p:nvSpPr>
              <p:cNvPr id="2174" name="Freeform 465"/>
              <p:cNvSpPr>
                <a:spLocks/>
              </p:cNvSpPr>
              <p:nvPr/>
            </p:nvSpPr>
            <p:spPr bwMode="auto">
              <a:xfrm flipH="1">
                <a:off x="684" y="3154"/>
                <a:ext cx="508" cy="416"/>
              </a:xfrm>
              <a:custGeom>
                <a:avLst/>
                <a:gdLst>
                  <a:gd name="T0" fmla="*/ 17 w 508"/>
                  <a:gd name="T1" fmla="*/ 112 h 416"/>
                  <a:gd name="T2" fmla="*/ 35 w 508"/>
                  <a:gd name="T3" fmla="*/ 265 h 416"/>
                  <a:gd name="T4" fmla="*/ 227 w 508"/>
                  <a:gd name="T5" fmla="*/ 400 h 416"/>
                  <a:gd name="T6" fmla="*/ 293 w 508"/>
                  <a:gd name="T7" fmla="*/ 361 h 416"/>
                  <a:gd name="T8" fmla="*/ 404 w 508"/>
                  <a:gd name="T9" fmla="*/ 358 h 416"/>
                  <a:gd name="T10" fmla="*/ 508 w 508"/>
                  <a:gd name="T11" fmla="*/ 140 h 416"/>
                  <a:gd name="T12" fmla="*/ 407 w 508"/>
                  <a:gd name="T13" fmla="*/ 22 h 416"/>
                  <a:gd name="T14" fmla="*/ 281 w 508"/>
                  <a:gd name="T15" fmla="*/ 10 h 416"/>
                  <a:gd name="T16" fmla="*/ 206 w 508"/>
                  <a:gd name="T17" fmla="*/ 43 h 416"/>
                  <a:gd name="T18" fmla="*/ 110 w 508"/>
                  <a:gd name="T19" fmla="*/ 19 h 416"/>
                  <a:gd name="T20" fmla="*/ 17 w 508"/>
                  <a:gd name="T21" fmla="*/ 112 h 41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508"/>
                  <a:gd name="T34" fmla="*/ 0 h 416"/>
                  <a:gd name="T35" fmla="*/ 508 w 508"/>
                  <a:gd name="T36" fmla="*/ 416 h 41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508" h="416">
                    <a:moveTo>
                      <a:pt x="17" y="112"/>
                    </a:moveTo>
                    <a:cubicBezTo>
                      <a:pt x="5" y="153"/>
                      <a:pt x="0" y="217"/>
                      <a:pt x="35" y="265"/>
                    </a:cubicBezTo>
                    <a:cubicBezTo>
                      <a:pt x="70" y="313"/>
                      <a:pt x="184" y="384"/>
                      <a:pt x="227" y="400"/>
                    </a:cubicBezTo>
                    <a:cubicBezTo>
                      <a:pt x="270" y="416"/>
                      <a:pt x="264" y="368"/>
                      <a:pt x="293" y="361"/>
                    </a:cubicBezTo>
                    <a:cubicBezTo>
                      <a:pt x="322" y="354"/>
                      <a:pt x="368" y="395"/>
                      <a:pt x="404" y="358"/>
                    </a:cubicBezTo>
                    <a:cubicBezTo>
                      <a:pt x="440" y="321"/>
                      <a:pt x="508" y="196"/>
                      <a:pt x="508" y="140"/>
                    </a:cubicBezTo>
                    <a:cubicBezTo>
                      <a:pt x="508" y="84"/>
                      <a:pt x="445" y="44"/>
                      <a:pt x="407" y="22"/>
                    </a:cubicBezTo>
                    <a:cubicBezTo>
                      <a:pt x="369" y="0"/>
                      <a:pt x="314" y="7"/>
                      <a:pt x="281" y="10"/>
                    </a:cubicBezTo>
                    <a:cubicBezTo>
                      <a:pt x="248" y="13"/>
                      <a:pt x="234" y="42"/>
                      <a:pt x="206" y="43"/>
                    </a:cubicBezTo>
                    <a:cubicBezTo>
                      <a:pt x="178" y="44"/>
                      <a:pt x="142" y="7"/>
                      <a:pt x="110" y="19"/>
                    </a:cubicBezTo>
                    <a:cubicBezTo>
                      <a:pt x="78" y="31"/>
                      <a:pt x="31" y="70"/>
                      <a:pt x="17" y="112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CC0000"/>
                  </a:gs>
                  <a:gs pos="100000">
                    <a:srgbClr val="FF0000"/>
                  </a:gs>
                </a:gsLst>
                <a:path path="rect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75" name="Freeform 466"/>
              <p:cNvSpPr>
                <a:spLocks/>
              </p:cNvSpPr>
              <p:nvPr/>
            </p:nvSpPr>
            <p:spPr bwMode="auto">
              <a:xfrm>
                <a:off x="708" y="3175"/>
                <a:ext cx="296" cy="258"/>
              </a:xfrm>
              <a:custGeom>
                <a:avLst/>
                <a:gdLst>
                  <a:gd name="T0" fmla="*/ 215 w 288"/>
                  <a:gd name="T1" fmla="*/ 97 h 218"/>
                  <a:gd name="T2" fmla="*/ 49 w 288"/>
                  <a:gd name="T3" fmla="*/ 21 h 218"/>
                  <a:gd name="T4" fmla="*/ 4 w 288"/>
                  <a:gd name="T5" fmla="*/ 226 h 218"/>
                  <a:gd name="T6" fmla="*/ 78 w 288"/>
                  <a:gd name="T7" fmla="*/ 449 h 218"/>
                  <a:gd name="T8" fmla="*/ 289 w 288"/>
                  <a:gd name="T9" fmla="*/ 484 h 218"/>
                  <a:gd name="T10" fmla="*/ 326 w 288"/>
                  <a:gd name="T11" fmla="*/ 318 h 218"/>
                  <a:gd name="T12" fmla="*/ 215 w 288"/>
                  <a:gd name="T13" fmla="*/ 97 h 21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88"/>
                  <a:gd name="T22" fmla="*/ 0 h 218"/>
                  <a:gd name="T23" fmla="*/ 288 w 288"/>
                  <a:gd name="T24" fmla="*/ 218 h 21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88" h="218">
                    <a:moveTo>
                      <a:pt x="188" y="41"/>
                    </a:moveTo>
                    <a:cubicBezTo>
                      <a:pt x="148" y="20"/>
                      <a:pt x="75" y="0"/>
                      <a:pt x="44" y="9"/>
                    </a:cubicBezTo>
                    <a:cubicBezTo>
                      <a:pt x="13" y="18"/>
                      <a:pt x="0" y="66"/>
                      <a:pt x="4" y="97"/>
                    </a:cubicBezTo>
                    <a:cubicBezTo>
                      <a:pt x="8" y="128"/>
                      <a:pt x="27" y="174"/>
                      <a:pt x="68" y="193"/>
                    </a:cubicBezTo>
                    <a:cubicBezTo>
                      <a:pt x="109" y="212"/>
                      <a:pt x="216" y="218"/>
                      <a:pt x="252" y="209"/>
                    </a:cubicBezTo>
                    <a:cubicBezTo>
                      <a:pt x="288" y="200"/>
                      <a:pt x="288" y="162"/>
                      <a:pt x="284" y="137"/>
                    </a:cubicBezTo>
                    <a:cubicBezTo>
                      <a:pt x="280" y="112"/>
                      <a:pt x="228" y="62"/>
                      <a:pt x="188" y="4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3300"/>
                  </a:gs>
                </a:gsLst>
                <a:path path="rect">
                  <a:fillToRect l="50000" t="50000" r="50000" b="50000"/>
                </a:path>
              </a:gradFill>
              <a:ln w="9525">
                <a:noFill/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76" name="Freeform 467"/>
              <p:cNvSpPr>
                <a:spLocks/>
              </p:cNvSpPr>
              <p:nvPr/>
            </p:nvSpPr>
            <p:spPr bwMode="auto">
              <a:xfrm>
                <a:off x="803" y="3098"/>
                <a:ext cx="78" cy="102"/>
              </a:xfrm>
              <a:custGeom>
                <a:avLst/>
                <a:gdLst>
                  <a:gd name="T0" fmla="*/ 78 w 78"/>
                  <a:gd name="T1" fmla="*/ 102 h 102"/>
                  <a:gd name="T2" fmla="*/ 3 w 78"/>
                  <a:gd name="T3" fmla="*/ 63 h 102"/>
                  <a:gd name="T4" fmla="*/ 0 w 78"/>
                  <a:gd name="T5" fmla="*/ 0 h 102"/>
                  <a:gd name="T6" fmla="*/ 60 w 78"/>
                  <a:gd name="T7" fmla="*/ 45 h 102"/>
                  <a:gd name="T8" fmla="*/ 78 w 78"/>
                  <a:gd name="T9" fmla="*/ 102 h 10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8"/>
                  <a:gd name="T16" fmla="*/ 0 h 102"/>
                  <a:gd name="T17" fmla="*/ 78 w 78"/>
                  <a:gd name="T18" fmla="*/ 102 h 10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8" h="102">
                    <a:moveTo>
                      <a:pt x="78" y="102"/>
                    </a:moveTo>
                    <a:lnTo>
                      <a:pt x="3" y="63"/>
                    </a:lnTo>
                    <a:lnTo>
                      <a:pt x="0" y="0"/>
                    </a:lnTo>
                    <a:lnTo>
                      <a:pt x="60" y="45"/>
                    </a:lnTo>
                    <a:lnTo>
                      <a:pt x="78" y="102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3B00"/>
                  </a:gs>
                  <a:gs pos="50000">
                    <a:srgbClr val="008000"/>
                  </a:gs>
                  <a:gs pos="100000">
                    <a:srgbClr val="003B00"/>
                  </a:gs>
                </a:gsLst>
                <a:lin ang="5400000" scaled="1"/>
              </a:gradFill>
              <a:ln w="63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77" name="Freeform 470"/>
              <p:cNvSpPr>
                <a:spLocks/>
              </p:cNvSpPr>
              <p:nvPr/>
            </p:nvSpPr>
            <p:spPr bwMode="auto">
              <a:xfrm>
                <a:off x="884" y="3084"/>
                <a:ext cx="84" cy="116"/>
              </a:xfrm>
              <a:custGeom>
                <a:avLst/>
                <a:gdLst>
                  <a:gd name="T0" fmla="*/ 0 w 84"/>
                  <a:gd name="T1" fmla="*/ 116 h 116"/>
                  <a:gd name="T2" fmla="*/ 40 w 84"/>
                  <a:gd name="T3" fmla="*/ 27 h 116"/>
                  <a:gd name="T4" fmla="*/ 78 w 84"/>
                  <a:gd name="T5" fmla="*/ 0 h 116"/>
                  <a:gd name="T6" fmla="*/ 84 w 84"/>
                  <a:gd name="T7" fmla="*/ 49 h 116"/>
                  <a:gd name="T8" fmla="*/ 0 w 84"/>
                  <a:gd name="T9" fmla="*/ 116 h 1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4"/>
                  <a:gd name="T16" fmla="*/ 0 h 116"/>
                  <a:gd name="T17" fmla="*/ 84 w 84"/>
                  <a:gd name="T18" fmla="*/ 116 h 11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4" h="116">
                    <a:moveTo>
                      <a:pt x="0" y="116"/>
                    </a:moveTo>
                    <a:lnTo>
                      <a:pt x="40" y="27"/>
                    </a:lnTo>
                    <a:lnTo>
                      <a:pt x="78" y="0"/>
                    </a:lnTo>
                    <a:lnTo>
                      <a:pt x="84" y="49"/>
                    </a:lnTo>
                    <a:lnTo>
                      <a:pt x="0" y="116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3B00"/>
                  </a:gs>
                  <a:gs pos="50000">
                    <a:srgbClr val="008000"/>
                  </a:gs>
                  <a:gs pos="100000">
                    <a:srgbClr val="003B00"/>
                  </a:gs>
                </a:gsLst>
                <a:lin ang="5400000" scaled="1"/>
              </a:gradFill>
              <a:ln w="63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</p:grpSp>
      <p:sp>
        <p:nvSpPr>
          <p:cNvPr id="2071" name="Freeform 471"/>
          <p:cNvSpPr>
            <a:spLocks/>
          </p:cNvSpPr>
          <p:nvPr/>
        </p:nvSpPr>
        <p:spPr bwMode="auto">
          <a:xfrm flipH="1">
            <a:off x="339725" y="6278563"/>
            <a:ext cx="57150" cy="28575"/>
          </a:xfrm>
          <a:custGeom>
            <a:avLst/>
            <a:gdLst>
              <a:gd name="T0" fmla="*/ 0 w 36"/>
              <a:gd name="T1" fmla="*/ 2147483647 h 18"/>
              <a:gd name="T2" fmla="*/ 2147483647 w 36"/>
              <a:gd name="T3" fmla="*/ 2147483647 h 18"/>
              <a:gd name="T4" fmla="*/ 2147483647 w 36"/>
              <a:gd name="T5" fmla="*/ 0 h 18"/>
              <a:gd name="T6" fmla="*/ 0 w 36"/>
              <a:gd name="T7" fmla="*/ 2147483647 h 18"/>
              <a:gd name="T8" fmla="*/ 0 60000 65536"/>
              <a:gd name="T9" fmla="*/ 0 60000 65536"/>
              <a:gd name="T10" fmla="*/ 0 60000 65536"/>
              <a:gd name="T11" fmla="*/ 0 60000 65536"/>
              <a:gd name="T12" fmla="*/ 0 w 36"/>
              <a:gd name="T13" fmla="*/ 0 h 18"/>
              <a:gd name="T14" fmla="*/ 36 w 36"/>
              <a:gd name="T15" fmla="*/ 18 h 1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6" h="18">
                <a:moveTo>
                  <a:pt x="0" y="9"/>
                </a:moveTo>
                <a:lnTo>
                  <a:pt x="21" y="18"/>
                </a:lnTo>
                <a:lnTo>
                  <a:pt x="36" y="0"/>
                </a:lnTo>
                <a:lnTo>
                  <a:pt x="0" y="9"/>
                </a:lnTo>
                <a:close/>
              </a:path>
            </a:pathLst>
          </a:cu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grpSp>
        <p:nvGrpSpPr>
          <p:cNvPr id="15" name="Group 496"/>
          <p:cNvGrpSpPr>
            <a:grpSpLocks/>
          </p:cNvGrpSpPr>
          <p:nvPr/>
        </p:nvGrpSpPr>
        <p:grpSpPr bwMode="auto">
          <a:xfrm rot="17225174" flipH="1">
            <a:off x="2621757" y="5888831"/>
            <a:ext cx="806450" cy="808037"/>
            <a:chOff x="4060" y="1421"/>
            <a:chExt cx="508" cy="509"/>
          </a:xfrm>
        </p:grpSpPr>
        <p:sp>
          <p:nvSpPr>
            <p:cNvPr id="2165" name="Freeform 497"/>
            <p:cNvSpPr>
              <a:spLocks/>
            </p:cNvSpPr>
            <p:nvPr/>
          </p:nvSpPr>
          <p:spPr bwMode="auto">
            <a:xfrm>
              <a:off x="4060" y="1514"/>
              <a:ext cx="508" cy="416"/>
            </a:xfrm>
            <a:custGeom>
              <a:avLst/>
              <a:gdLst>
                <a:gd name="T0" fmla="*/ 17 w 508"/>
                <a:gd name="T1" fmla="*/ 112 h 416"/>
                <a:gd name="T2" fmla="*/ 35 w 508"/>
                <a:gd name="T3" fmla="*/ 265 h 416"/>
                <a:gd name="T4" fmla="*/ 227 w 508"/>
                <a:gd name="T5" fmla="*/ 400 h 416"/>
                <a:gd name="T6" fmla="*/ 293 w 508"/>
                <a:gd name="T7" fmla="*/ 361 h 416"/>
                <a:gd name="T8" fmla="*/ 404 w 508"/>
                <a:gd name="T9" fmla="*/ 358 h 416"/>
                <a:gd name="T10" fmla="*/ 508 w 508"/>
                <a:gd name="T11" fmla="*/ 140 h 416"/>
                <a:gd name="T12" fmla="*/ 407 w 508"/>
                <a:gd name="T13" fmla="*/ 22 h 416"/>
                <a:gd name="T14" fmla="*/ 281 w 508"/>
                <a:gd name="T15" fmla="*/ 10 h 416"/>
                <a:gd name="T16" fmla="*/ 206 w 508"/>
                <a:gd name="T17" fmla="*/ 43 h 416"/>
                <a:gd name="T18" fmla="*/ 110 w 508"/>
                <a:gd name="T19" fmla="*/ 19 h 416"/>
                <a:gd name="T20" fmla="*/ 17 w 508"/>
                <a:gd name="T21" fmla="*/ 112 h 41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508"/>
                <a:gd name="T34" fmla="*/ 0 h 416"/>
                <a:gd name="T35" fmla="*/ 508 w 508"/>
                <a:gd name="T36" fmla="*/ 416 h 41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508" h="416">
                  <a:moveTo>
                    <a:pt x="17" y="112"/>
                  </a:moveTo>
                  <a:cubicBezTo>
                    <a:pt x="5" y="153"/>
                    <a:pt x="0" y="217"/>
                    <a:pt x="35" y="265"/>
                  </a:cubicBezTo>
                  <a:cubicBezTo>
                    <a:pt x="70" y="313"/>
                    <a:pt x="184" y="384"/>
                    <a:pt x="227" y="400"/>
                  </a:cubicBezTo>
                  <a:cubicBezTo>
                    <a:pt x="270" y="416"/>
                    <a:pt x="264" y="368"/>
                    <a:pt x="293" y="361"/>
                  </a:cubicBezTo>
                  <a:cubicBezTo>
                    <a:pt x="322" y="354"/>
                    <a:pt x="368" y="395"/>
                    <a:pt x="404" y="358"/>
                  </a:cubicBezTo>
                  <a:cubicBezTo>
                    <a:pt x="440" y="321"/>
                    <a:pt x="508" y="196"/>
                    <a:pt x="508" y="140"/>
                  </a:cubicBezTo>
                  <a:cubicBezTo>
                    <a:pt x="508" y="84"/>
                    <a:pt x="445" y="44"/>
                    <a:pt x="407" y="22"/>
                  </a:cubicBezTo>
                  <a:cubicBezTo>
                    <a:pt x="369" y="0"/>
                    <a:pt x="314" y="7"/>
                    <a:pt x="281" y="10"/>
                  </a:cubicBezTo>
                  <a:cubicBezTo>
                    <a:pt x="248" y="13"/>
                    <a:pt x="234" y="42"/>
                    <a:pt x="206" y="43"/>
                  </a:cubicBezTo>
                  <a:cubicBezTo>
                    <a:pt x="178" y="44"/>
                    <a:pt x="142" y="7"/>
                    <a:pt x="110" y="19"/>
                  </a:cubicBezTo>
                  <a:cubicBezTo>
                    <a:pt x="78" y="31"/>
                    <a:pt x="31" y="70"/>
                    <a:pt x="17" y="112"/>
                  </a:cubicBezTo>
                  <a:close/>
                </a:path>
              </a:pathLst>
            </a:custGeom>
            <a:gradFill rotWithShape="1">
              <a:gsLst>
                <a:gs pos="0">
                  <a:srgbClr val="FF0000"/>
                </a:gs>
                <a:gs pos="100000">
                  <a:srgbClr val="FFCC00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66" name="Freeform 498"/>
            <p:cNvSpPr>
              <a:spLocks/>
            </p:cNvSpPr>
            <p:nvPr/>
          </p:nvSpPr>
          <p:spPr bwMode="auto">
            <a:xfrm>
              <a:off x="4084" y="1567"/>
              <a:ext cx="296" cy="258"/>
            </a:xfrm>
            <a:custGeom>
              <a:avLst/>
              <a:gdLst>
                <a:gd name="T0" fmla="*/ 215 w 288"/>
                <a:gd name="T1" fmla="*/ 97 h 218"/>
                <a:gd name="T2" fmla="*/ 49 w 288"/>
                <a:gd name="T3" fmla="*/ 21 h 218"/>
                <a:gd name="T4" fmla="*/ 4 w 288"/>
                <a:gd name="T5" fmla="*/ 226 h 218"/>
                <a:gd name="T6" fmla="*/ 78 w 288"/>
                <a:gd name="T7" fmla="*/ 449 h 218"/>
                <a:gd name="T8" fmla="*/ 289 w 288"/>
                <a:gd name="T9" fmla="*/ 484 h 218"/>
                <a:gd name="T10" fmla="*/ 326 w 288"/>
                <a:gd name="T11" fmla="*/ 318 h 218"/>
                <a:gd name="T12" fmla="*/ 215 w 288"/>
                <a:gd name="T13" fmla="*/ 97 h 21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88"/>
                <a:gd name="T22" fmla="*/ 0 h 218"/>
                <a:gd name="T23" fmla="*/ 288 w 288"/>
                <a:gd name="T24" fmla="*/ 218 h 21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88" h="218">
                  <a:moveTo>
                    <a:pt x="188" y="41"/>
                  </a:moveTo>
                  <a:cubicBezTo>
                    <a:pt x="148" y="20"/>
                    <a:pt x="75" y="0"/>
                    <a:pt x="44" y="9"/>
                  </a:cubicBezTo>
                  <a:cubicBezTo>
                    <a:pt x="13" y="18"/>
                    <a:pt x="0" y="66"/>
                    <a:pt x="4" y="97"/>
                  </a:cubicBezTo>
                  <a:cubicBezTo>
                    <a:pt x="8" y="128"/>
                    <a:pt x="27" y="174"/>
                    <a:pt x="68" y="193"/>
                  </a:cubicBezTo>
                  <a:cubicBezTo>
                    <a:pt x="109" y="212"/>
                    <a:pt x="216" y="218"/>
                    <a:pt x="252" y="209"/>
                  </a:cubicBezTo>
                  <a:cubicBezTo>
                    <a:pt x="288" y="200"/>
                    <a:pt x="288" y="162"/>
                    <a:pt x="284" y="137"/>
                  </a:cubicBezTo>
                  <a:cubicBezTo>
                    <a:pt x="280" y="112"/>
                    <a:pt x="228" y="62"/>
                    <a:pt x="188" y="41"/>
                  </a:cubicBezTo>
                  <a:close/>
                </a:path>
              </a:pathLst>
            </a:custGeom>
            <a:gradFill rotWithShape="1">
              <a:gsLst>
                <a:gs pos="0">
                  <a:srgbClr val="FF0000"/>
                </a:gs>
                <a:gs pos="100000">
                  <a:srgbClr val="FF3300"/>
                </a:gs>
              </a:gsLst>
              <a:path path="rect">
                <a:fillToRect l="50000" t="50000" r="50000" b="50000"/>
              </a:path>
            </a:gradFill>
            <a:ln w="9525">
              <a:noFill/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67" name="Freeform 499"/>
            <p:cNvSpPr>
              <a:spLocks/>
            </p:cNvSpPr>
            <p:nvPr/>
          </p:nvSpPr>
          <p:spPr bwMode="auto">
            <a:xfrm>
              <a:off x="4179" y="1458"/>
              <a:ext cx="78" cy="102"/>
            </a:xfrm>
            <a:custGeom>
              <a:avLst/>
              <a:gdLst>
                <a:gd name="T0" fmla="*/ 78 w 78"/>
                <a:gd name="T1" fmla="*/ 102 h 102"/>
                <a:gd name="T2" fmla="*/ 3 w 78"/>
                <a:gd name="T3" fmla="*/ 63 h 102"/>
                <a:gd name="T4" fmla="*/ 0 w 78"/>
                <a:gd name="T5" fmla="*/ 0 h 102"/>
                <a:gd name="T6" fmla="*/ 60 w 78"/>
                <a:gd name="T7" fmla="*/ 45 h 102"/>
                <a:gd name="T8" fmla="*/ 78 w 78"/>
                <a:gd name="T9" fmla="*/ 102 h 10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"/>
                <a:gd name="T16" fmla="*/ 0 h 102"/>
                <a:gd name="T17" fmla="*/ 78 w 78"/>
                <a:gd name="T18" fmla="*/ 102 h 10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" h="102">
                  <a:moveTo>
                    <a:pt x="78" y="102"/>
                  </a:moveTo>
                  <a:lnTo>
                    <a:pt x="3" y="63"/>
                  </a:lnTo>
                  <a:lnTo>
                    <a:pt x="0" y="0"/>
                  </a:lnTo>
                  <a:lnTo>
                    <a:pt x="60" y="45"/>
                  </a:lnTo>
                  <a:lnTo>
                    <a:pt x="78" y="102"/>
                  </a:lnTo>
                  <a:close/>
                </a:path>
              </a:pathLst>
            </a:custGeom>
            <a:gradFill rotWithShape="1">
              <a:gsLst>
                <a:gs pos="0">
                  <a:srgbClr val="003B00"/>
                </a:gs>
                <a:gs pos="50000">
                  <a:srgbClr val="008000"/>
                </a:gs>
                <a:gs pos="100000">
                  <a:srgbClr val="003B00"/>
                </a:gs>
              </a:gsLst>
              <a:lin ang="5400000" scaled="1"/>
            </a:gradFill>
            <a:ln w="63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68" name="Freeform 500"/>
            <p:cNvSpPr>
              <a:spLocks/>
            </p:cNvSpPr>
            <p:nvPr/>
          </p:nvSpPr>
          <p:spPr bwMode="auto">
            <a:xfrm>
              <a:off x="4218" y="1421"/>
              <a:ext cx="37" cy="127"/>
            </a:xfrm>
            <a:custGeom>
              <a:avLst/>
              <a:gdLst>
                <a:gd name="T0" fmla="*/ 37 w 37"/>
                <a:gd name="T1" fmla="*/ 127 h 127"/>
                <a:gd name="T2" fmla="*/ 0 w 37"/>
                <a:gd name="T3" fmla="*/ 46 h 127"/>
                <a:gd name="T4" fmla="*/ 16 w 37"/>
                <a:gd name="T5" fmla="*/ 0 h 127"/>
                <a:gd name="T6" fmla="*/ 19 w 37"/>
                <a:gd name="T7" fmla="*/ 32 h 127"/>
                <a:gd name="T8" fmla="*/ 37 w 37"/>
                <a:gd name="T9" fmla="*/ 127 h 1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7"/>
                <a:gd name="T16" fmla="*/ 0 h 127"/>
                <a:gd name="T17" fmla="*/ 37 w 37"/>
                <a:gd name="T18" fmla="*/ 127 h 1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7" h="127">
                  <a:moveTo>
                    <a:pt x="37" y="127"/>
                  </a:moveTo>
                  <a:lnTo>
                    <a:pt x="0" y="46"/>
                  </a:lnTo>
                  <a:lnTo>
                    <a:pt x="16" y="0"/>
                  </a:lnTo>
                  <a:lnTo>
                    <a:pt x="19" y="32"/>
                  </a:lnTo>
                  <a:lnTo>
                    <a:pt x="37" y="127"/>
                  </a:lnTo>
                  <a:close/>
                </a:path>
              </a:pathLst>
            </a:custGeom>
            <a:gradFill rotWithShape="1">
              <a:gsLst>
                <a:gs pos="0">
                  <a:srgbClr val="003B00"/>
                </a:gs>
                <a:gs pos="50000">
                  <a:srgbClr val="008000"/>
                </a:gs>
                <a:gs pos="100000">
                  <a:srgbClr val="003B00"/>
                </a:gs>
              </a:gsLst>
              <a:lin ang="5400000" scaled="1"/>
            </a:gradFill>
            <a:ln w="63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69" name="Freeform 501"/>
            <p:cNvSpPr>
              <a:spLocks/>
            </p:cNvSpPr>
            <p:nvPr/>
          </p:nvSpPr>
          <p:spPr bwMode="auto">
            <a:xfrm>
              <a:off x="4257" y="1435"/>
              <a:ext cx="39" cy="123"/>
            </a:xfrm>
            <a:custGeom>
              <a:avLst/>
              <a:gdLst>
                <a:gd name="T0" fmla="*/ 0 w 39"/>
                <a:gd name="T1" fmla="*/ 123 h 123"/>
                <a:gd name="T2" fmla="*/ 12 w 39"/>
                <a:gd name="T3" fmla="*/ 28 h 123"/>
                <a:gd name="T4" fmla="*/ 35 w 39"/>
                <a:gd name="T5" fmla="*/ 0 h 123"/>
                <a:gd name="T6" fmla="*/ 39 w 39"/>
                <a:gd name="T7" fmla="*/ 50 h 123"/>
                <a:gd name="T8" fmla="*/ 0 w 39"/>
                <a:gd name="T9" fmla="*/ 123 h 1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9"/>
                <a:gd name="T16" fmla="*/ 0 h 123"/>
                <a:gd name="T17" fmla="*/ 39 w 39"/>
                <a:gd name="T18" fmla="*/ 123 h 12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9" h="123">
                  <a:moveTo>
                    <a:pt x="0" y="123"/>
                  </a:moveTo>
                  <a:lnTo>
                    <a:pt x="12" y="28"/>
                  </a:lnTo>
                  <a:lnTo>
                    <a:pt x="35" y="0"/>
                  </a:lnTo>
                  <a:lnTo>
                    <a:pt x="39" y="50"/>
                  </a:lnTo>
                  <a:lnTo>
                    <a:pt x="0" y="123"/>
                  </a:lnTo>
                  <a:close/>
                </a:path>
              </a:pathLst>
            </a:custGeom>
            <a:gradFill rotWithShape="1">
              <a:gsLst>
                <a:gs pos="0">
                  <a:srgbClr val="003B00"/>
                </a:gs>
                <a:gs pos="50000">
                  <a:srgbClr val="008000"/>
                </a:gs>
                <a:gs pos="100000">
                  <a:srgbClr val="003B00"/>
                </a:gs>
              </a:gsLst>
              <a:lin ang="5400000" scaled="1"/>
            </a:gradFill>
            <a:ln w="63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70" name="Freeform 502"/>
            <p:cNvSpPr>
              <a:spLocks/>
            </p:cNvSpPr>
            <p:nvPr/>
          </p:nvSpPr>
          <p:spPr bwMode="auto">
            <a:xfrm>
              <a:off x="4260" y="1444"/>
              <a:ext cx="84" cy="116"/>
            </a:xfrm>
            <a:custGeom>
              <a:avLst/>
              <a:gdLst>
                <a:gd name="T0" fmla="*/ 0 w 84"/>
                <a:gd name="T1" fmla="*/ 116 h 116"/>
                <a:gd name="T2" fmla="*/ 40 w 84"/>
                <a:gd name="T3" fmla="*/ 27 h 116"/>
                <a:gd name="T4" fmla="*/ 78 w 84"/>
                <a:gd name="T5" fmla="*/ 0 h 116"/>
                <a:gd name="T6" fmla="*/ 84 w 84"/>
                <a:gd name="T7" fmla="*/ 49 h 116"/>
                <a:gd name="T8" fmla="*/ 0 w 84"/>
                <a:gd name="T9" fmla="*/ 116 h 1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4"/>
                <a:gd name="T16" fmla="*/ 0 h 116"/>
                <a:gd name="T17" fmla="*/ 84 w 84"/>
                <a:gd name="T18" fmla="*/ 116 h 11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4" h="116">
                  <a:moveTo>
                    <a:pt x="0" y="116"/>
                  </a:moveTo>
                  <a:lnTo>
                    <a:pt x="40" y="27"/>
                  </a:lnTo>
                  <a:lnTo>
                    <a:pt x="78" y="0"/>
                  </a:lnTo>
                  <a:lnTo>
                    <a:pt x="84" y="49"/>
                  </a:lnTo>
                  <a:lnTo>
                    <a:pt x="0" y="116"/>
                  </a:lnTo>
                  <a:close/>
                </a:path>
              </a:pathLst>
            </a:custGeom>
            <a:gradFill rotWithShape="1">
              <a:gsLst>
                <a:gs pos="0">
                  <a:srgbClr val="003B00"/>
                </a:gs>
                <a:gs pos="50000">
                  <a:srgbClr val="008000"/>
                </a:gs>
                <a:gs pos="100000">
                  <a:srgbClr val="003B00"/>
                </a:gs>
              </a:gsLst>
              <a:lin ang="5400000" scaled="1"/>
            </a:gradFill>
            <a:ln w="63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71" name="Freeform 503"/>
            <p:cNvSpPr>
              <a:spLocks/>
            </p:cNvSpPr>
            <p:nvPr/>
          </p:nvSpPr>
          <p:spPr bwMode="auto">
            <a:xfrm>
              <a:off x="4338" y="1875"/>
              <a:ext cx="36" cy="18"/>
            </a:xfrm>
            <a:custGeom>
              <a:avLst/>
              <a:gdLst>
                <a:gd name="T0" fmla="*/ 0 w 36"/>
                <a:gd name="T1" fmla="*/ 9 h 18"/>
                <a:gd name="T2" fmla="*/ 21 w 36"/>
                <a:gd name="T3" fmla="*/ 18 h 18"/>
                <a:gd name="T4" fmla="*/ 36 w 36"/>
                <a:gd name="T5" fmla="*/ 0 h 18"/>
                <a:gd name="T6" fmla="*/ 0 w 36"/>
                <a:gd name="T7" fmla="*/ 9 h 1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6"/>
                <a:gd name="T13" fmla="*/ 0 h 18"/>
                <a:gd name="T14" fmla="*/ 36 w 36"/>
                <a:gd name="T15" fmla="*/ 18 h 1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6" h="18">
                  <a:moveTo>
                    <a:pt x="0" y="9"/>
                  </a:moveTo>
                  <a:lnTo>
                    <a:pt x="21" y="18"/>
                  </a:lnTo>
                  <a:lnTo>
                    <a:pt x="36" y="0"/>
                  </a:lnTo>
                  <a:lnTo>
                    <a:pt x="0" y="9"/>
                  </a:lnTo>
                  <a:close/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6" name="Group 536"/>
          <p:cNvGrpSpPr>
            <a:grpSpLocks/>
          </p:cNvGrpSpPr>
          <p:nvPr/>
        </p:nvGrpSpPr>
        <p:grpSpPr bwMode="auto">
          <a:xfrm>
            <a:off x="1906588" y="5954713"/>
            <a:ext cx="806450" cy="771525"/>
            <a:chOff x="2705" y="1727"/>
            <a:chExt cx="508" cy="486"/>
          </a:xfrm>
        </p:grpSpPr>
        <p:sp>
          <p:nvSpPr>
            <p:cNvPr id="2158" name="Freeform 506"/>
            <p:cNvSpPr>
              <a:spLocks/>
            </p:cNvSpPr>
            <p:nvPr/>
          </p:nvSpPr>
          <p:spPr bwMode="auto">
            <a:xfrm rot="19368918" flipH="1">
              <a:off x="2939" y="1737"/>
              <a:ext cx="78" cy="102"/>
            </a:xfrm>
            <a:custGeom>
              <a:avLst/>
              <a:gdLst>
                <a:gd name="T0" fmla="*/ 78 w 78"/>
                <a:gd name="T1" fmla="*/ 102 h 102"/>
                <a:gd name="T2" fmla="*/ 3 w 78"/>
                <a:gd name="T3" fmla="*/ 63 h 102"/>
                <a:gd name="T4" fmla="*/ 0 w 78"/>
                <a:gd name="T5" fmla="*/ 0 h 102"/>
                <a:gd name="T6" fmla="*/ 60 w 78"/>
                <a:gd name="T7" fmla="*/ 45 h 102"/>
                <a:gd name="T8" fmla="*/ 78 w 78"/>
                <a:gd name="T9" fmla="*/ 102 h 10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"/>
                <a:gd name="T16" fmla="*/ 0 h 102"/>
                <a:gd name="T17" fmla="*/ 78 w 78"/>
                <a:gd name="T18" fmla="*/ 102 h 10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" h="102">
                  <a:moveTo>
                    <a:pt x="78" y="102"/>
                  </a:moveTo>
                  <a:lnTo>
                    <a:pt x="3" y="63"/>
                  </a:lnTo>
                  <a:lnTo>
                    <a:pt x="0" y="0"/>
                  </a:lnTo>
                  <a:lnTo>
                    <a:pt x="60" y="45"/>
                  </a:lnTo>
                  <a:lnTo>
                    <a:pt x="78" y="102"/>
                  </a:lnTo>
                  <a:close/>
                </a:path>
              </a:pathLst>
            </a:custGeom>
            <a:gradFill rotWithShape="1">
              <a:gsLst>
                <a:gs pos="0">
                  <a:srgbClr val="003B00"/>
                </a:gs>
                <a:gs pos="50000">
                  <a:srgbClr val="008000"/>
                </a:gs>
                <a:gs pos="100000">
                  <a:srgbClr val="003B00"/>
                </a:gs>
              </a:gsLst>
              <a:lin ang="5400000" scaled="1"/>
            </a:gradFill>
            <a:ln w="63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59" name="Freeform 507"/>
            <p:cNvSpPr>
              <a:spLocks/>
            </p:cNvSpPr>
            <p:nvPr/>
          </p:nvSpPr>
          <p:spPr bwMode="auto">
            <a:xfrm rot="4980113">
              <a:off x="3053" y="1757"/>
              <a:ext cx="37" cy="127"/>
            </a:xfrm>
            <a:custGeom>
              <a:avLst/>
              <a:gdLst>
                <a:gd name="T0" fmla="*/ 37 w 37"/>
                <a:gd name="T1" fmla="*/ 127 h 127"/>
                <a:gd name="T2" fmla="*/ 0 w 37"/>
                <a:gd name="T3" fmla="*/ 46 h 127"/>
                <a:gd name="T4" fmla="*/ 16 w 37"/>
                <a:gd name="T5" fmla="*/ 0 h 127"/>
                <a:gd name="T6" fmla="*/ 19 w 37"/>
                <a:gd name="T7" fmla="*/ 32 h 127"/>
                <a:gd name="T8" fmla="*/ 37 w 37"/>
                <a:gd name="T9" fmla="*/ 127 h 1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7"/>
                <a:gd name="T16" fmla="*/ 0 h 127"/>
                <a:gd name="T17" fmla="*/ 37 w 37"/>
                <a:gd name="T18" fmla="*/ 127 h 1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7" h="127">
                  <a:moveTo>
                    <a:pt x="37" y="127"/>
                  </a:moveTo>
                  <a:lnTo>
                    <a:pt x="0" y="46"/>
                  </a:lnTo>
                  <a:lnTo>
                    <a:pt x="16" y="0"/>
                  </a:lnTo>
                  <a:lnTo>
                    <a:pt x="19" y="32"/>
                  </a:lnTo>
                  <a:lnTo>
                    <a:pt x="37" y="127"/>
                  </a:lnTo>
                  <a:close/>
                </a:path>
              </a:pathLst>
            </a:custGeom>
            <a:gradFill rotWithShape="1">
              <a:gsLst>
                <a:gs pos="0">
                  <a:srgbClr val="003B00"/>
                </a:gs>
                <a:gs pos="50000">
                  <a:srgbClr val="008000"/>
                </a:gs>
                <a:gs pos="100000">
                  <a:srgbClr val="003B00"/>
                </a:gs>
              </a:gsLst>
              <a:lin ang="5400000" scaled="1"/>
            </a:gradFill>
            <a:ln w="63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60" name="Freeform 508"/>
            <p:cNvSpPr>
              <a:spLocks/>
            </p:cNvSpPr>
            <p:nvPr/>
          </p:nvSpPr>
          <p:spPr bwMode="auto">
            <a:xfrm rot="19368918" flipH="1">
              <a:off x="2940" y="1745"/>
              <a:ext cx="39" cy="123"/>
            </a:xfrm>
            <a:custGeom>
              <a:avLst/>
              <a:gdLst>
                <a:gd name="T0" fmla="*/ 0 w 39"/>
                <a:gd name="T1" fmla="*/ 123 h 123"/>
                <a:gd name="T2" fmla="*/ 12 w 39"/>
                <a:gd name="T3" fmla="*/ 28 h 123"/>
                <a:gd name="T4" fmla="*/ 35 w 39"/>
                <a:gd name="T5" fmla="*/ 0 h 123"/>
                <a:gd name="T6" fmla="*/ 39 w 39"/>
                <a:gd name="T7" fmla="*/ 50 h 123"/>
                <a:gd name="T8" fmla="*/ 0 w 39"/>
                <a:gd name="T9" fmla="*/ 123 h 1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9"/>
                <a:gd name="T16" fmla="*/ 0 h 123"/>
                <a:gd name="T17" fmla="*/ 39 w 39"/>
                <a:gd name="T18" fmla="*/ 123 h 12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9" h="123">
                  <a:moveTo>
                    <a:pt x="0" y="123"/>
                  </a:moveTo>
                  <a:lnTo>
                    <a:pt x="12" y="28"/>
                  </a:lnTo>
                  <a:lnTo>
                    <a:pt x="35" y="0"/>
                  </a:lnTo>
                  <a:lnTo>
                    <a:pt x="39" y="50"/>
                  </a:lnTo>
                  <a:lnTo>
                    <a:pt x="0" y="123"/>
                  </a:lnTo>
                  <a:close/>
                </a:path>
              </a:pathLst>
            </a:custGeom>
            <a:gradFill rotWithShape="1">
              <a:gsLst>
                <a:gs pos="0">
                  <a:srgbClr val="003B00"/>
                </a:gs>
                <a:gs pos="50000">
                  <a:srgbClr val="008000"/>
                </a:gs>
                <a:gs pos="100000">
                  <a:srgbClr val="003B00"/>
                </a:gs>
              </a:gsLst>
              <a:lin ang="5400000" scaled="1"/>
            </a:gradFill>
            <a:ln w="63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61" name="Freeform 504"/>
            <p:cNvSpPr>
              <a:spLocks/>
            </p:cNvSpPr>
            <p:nvPr/>
          </p:nvSpPr>
          <p:spPr bwMode="auto">
            <a:xfrm rot="161331" flipH="1">
              <a:off x="2705" y="1797"/>
              <a:ext cx="508" cy="416"/>
            </a:xfrm>
            <a:custGeom>
              <a:avLst/>
              <a:gdLst>
                <a:gd name="T0" fmla="*/ 17 w 508"/>
                <a:gd name="T1" fmla="*/ 112 h 416"/>
                <a:gd name="T2" fmla="*/ 35 w 508"/>
                <a:gd name="T3" fmla="*/ 265 h 416"/>
                <a:gd name="T4" fmla="*/ 227 w 508"/>
                <a:gd name="T5" fmla="*/ 400 h 416"/>
                <a:gd name="T6" fmla="*/ 293 w 508"/>
                <a:gd name="T7" fmla="*/ 361 h 416"/>
                <a:gd name="T8" fmla="*/ 404 w 508"/>
                <a:gd name="T9" fmla="*/ 358 h 416"/>
                <a:gd name="T10" fmla="*/ 508 w 508"/>
                <a:gd name="T11" fmla="*/ 140 h 416"/>
                <a:gd name="T12" fmla="*/ 407 w 508"/>
                <a:gd name="T13" fmla="*/ 22 h 416"/>
                <a:gd name="T14" fmla="*/ 281 w 508"/>
                <a:gd name="T15" fmla="*/ 10 h 416"/>
                <a:gd name="T16" fmla="*/ 206 w 508"/>
                <a:gd name="T17" fmla="*/ 43 h 416"/>
                <a:gd name="T18" fmla="*/ 110 w 508"/>
                <a:gd name="T19" fmla="*/ 19 h 416"/>
                <a:gd name="T20" fmla="*/ 17 w 508"/>
                <a:gd name="T21" fmla="*/ 112 h 41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508"/>
                <a:gd name="T34" fmla="*/ 0 h 416"/>
                <a:gd name="T35" fmla="*/ 508 w 508"/>
                <a:gd name="T36" fmla="*/ 416 h 41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508" h="416">
                  <a:moveTo>
                    <a:pt x="17" y="112"/>
                  </a:moveTo>
                  <a:cubicBezTo>
                    <a:pt x="5" y="153"/>
                    <a:pt x="0" y="217"/>
                    <a:pt x="35" y="265"/>
                  </a:cubicBezTo>
                  <a:cubicBezTo>
                    <a:pt x="70" y="313"/>
                    <a:pt x="184" y="384"/>
                    <a:pt x="227" y="400"/>
                  </a:cubicBezTo>
                  <a:cubicBezTo>
                    <a:pt x="270" y="416"/>
                    <a:pt x="264" y="368"/>
                    <a:pt x="293" y="361"/>
                  </a:cubicBezTo>
                  <a:cubicBezTo>
                    <a:pt x="322" y="354"/>
                    <a:pt x="368" y="395"/>
                    <a:pt x="404" y="358"/>
                  </a:cubicBezTo>
                  <a:cubicBezTo>
                    <a:pt x="440" y="321"/>
                    <a:pt x="508" y="196"/>
                    <a:pt x="508" y="140"/>
                  </a:cubicBezTo>
                  <a:cubicBezTo>
                    <a:pt x="508" y="84"/>
                    <a:pt x="445" y="44"/>
                    <a:pt x="407" y="22"/>
                  </a:cubicBezTo>
                  <a:cubicBezTo>
                    <a:pt x="369" y="0"/>
                    <a:pt x="314" y="7"/>
                    <a:pt x="281" y="10"/>
                  </a:cubicBezTo>
                  <a:cubicBezTo>
                    <a:pt x="248" y="13"/>
                    <a:pt x="234" y="42"/>
                    <a:pt x="206" y="43"/>
                  </a:cubicBezTo>
                  <a:cubicBezTo>
                    <a:pt x="178" y="44"/>
                    <a:pt x="142" y="7"/>
                    <a:pt x="110" y="19"/>
                  </a:cubicBezTo>
                  <a:cubicBezTo>
                    <a:pt x="78" y="31"/>
                    <a:pt x="31" y="70"/>
                    <a:pt x="17" y="112"/>
                  </a:cubicBezTo>
                  <a:close/>
                </a:path>
              </a:pathLst>
            </a:custGeom>
            <a:gradFill rotWithShape="1">
              <a:gsLst>
                <a:gs pos="0">
                  <a:srgbClr val="CC0000"/>
                </a:gs>
                <a:gs pos="100000">
                  <a:srgbClr val="FF0000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62" name="Freeform 505"/>
            <p:cNvSpPr>
              <a:spLocks/>
            </p:cNvSpPr>
            <p:nvPr/>
          </p:nvSpPr>
          <p:spPr bwMode="auto">
            <a:xfrm rot="161331">
              <a:off x="2730" y="1846"/>
              <a:ext cx="296" cy="258"/>
            </a:xfrm>
            <a:custGeom>
              <a:avLst/>
              <a:gdLst>
                <a:gd name="T0" fmla="*/ 215 w 288"/>
                <a:gd name="T1" fmla="*/ 97 h 218"/>
                <a:gd name="T2" fmla="*/ 49 w 288"/>
                <a:gd name="T3" fmla="*/ 21 h 218"/>
                <a:gd name="T4" fmla="*/ 4 w 288"/>
                <a:gd name="T5" fmla="*/ 226 h 218"/>
                <a:gd name="T6" fmla="*/ 78 w 288"/>
                <a:gd name="T7" fmla="*/ 449 h 218"/>
                <a:gd name="T8" fmla="*/ 289 w 288"/>
                <a:gd name="T9" fmla="*/ 484 h 218"/>
                <a:gd name="T10" fmla="*/ 326 w 288"/>
                <a:gd name="T11" fmla="*/ 318 h 218"/>
                <a:gd name="T12" fmla="*/ 215 w 288"/>
                <a:gd name="T13" fmla="*/ 97 h 21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88"/>
                <a:gd name="T22" fmla="*/ 0 h 218"/>
                <a:gd name="T23" fmla="*/ 288 w 288"/>
                <a:gd name="T24" fmla="*/ 218 h 21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88" h="218">
                  <a:moveTo>
                    <a:pt x="188" y="41"/>
                  </a:moveTo>
                  <a:cubicBezTo>
                    <a:pt x="148" y="20"/>
                    <a:pt x="75" y="0"/>
                    <a:pt x="44" y="9"/>
                  </a:cubicBezTo>
                  <a:cubicBezTo>
                    <a:pt x="13" y="18"/>
                    <a:pt x="0" y="66"/>
                    <a:pt x="4" y="97"/>
                  </a:cubicBezTo>
                  <a:cubicBezTo>
                    <a:pt x="8" y="128"/>
                    <a:pt x="27" y="174"/>
                    <a:pt x="68" y="193"/>
                  </a:cubicBezTo>
                  <a:cubicBezTo>
                    <a:pt x="109" y="212"/>
                    <a:pt x="216" y="218"/>
                    <a:pt x="252" y="209"/>
                  </a:cubicBezTo>
                  <a:cubicBezTo>
                    <a:pt x="288" y="200"/>
                    <a:pt x="288" y="162"/>
                    <a:pt x="284" y="137"/>
                  </a:cubicBezTo>
                  <a:cubicBezTo>
                    <a:pt x="280" y="112"/>
                    <a:pt x="228" y="62"/>
                    <a:pt x="188" y="41"/>
                  </a:cubicBezTo>
                  <a:close/>
                </a:path>
              </a:pathLst>
            </a:custGeom>
            <a:gradFill rotWithShape="1">
              <a:gsLst>
                <a:gs pos="0">
                  <a:srgbClr val="FFCC00"/>
                </a:gs>
                <a:gs pos="100000">
                  <a:srgbClr val="FF3300"/>
                </a:gs>
              </a:gsLst>
              <a:path path="rect">
                <a:fillToRect l="50000" t="50000" r="50000" b="50000"/>
              </a:path>
            </a:gradFill>
            <a:ln w="9525">
              <a:noFill/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63" name="Freeform 509"/>
            <p:cNvSpPr>
              <a:spLocks/>
            </p:cNvSpPr>
            <p:nvPr/>
          </p:nvSpPr>
          <p:spPr bwMode="auto">
            <a:xfrm rot="161331">
              <a:off x="3011" y="1727"/>
              <a:ext cx="84" cy="116"/>
            </a:xfrm>
            <a:custGeom>
              <a:avLst/>
              <a:gdLst>
                <a:gd name="T0" fmla="*/ 0 w 84"/>
                <a:gd name="T1" fmla="*/ 116 h 116"/>
                <a:gd name="T2" fmla="*/ 40 w 84"/>
                <a:gd name="T3" fmla="*/ 27 h 116"/>
                <a:gd name="T4" fmla="*/ 78 w 84"/>
                <a:gd name="T5" fmla="*/ 0 h 116"/>
                <a:gd name="T6" fmla="*/ 84 w 84"/>
                <a:gd name="T7" fmla="*/ 49 h 116"/>
                <a:gd name="T8" fmla="*/ 0 w 84"/>
                <a:gd name="T9" fmla="*/ 116 h 1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4"/>
                <a:gd name="T16" fmla="*/ 0 h 116"/>
                <a:gd name="T17" fmla="*/ 84 w 84"/>
                <a:gd name="T18" fmla="*/ 116 h 11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4" h="116">
                  <a:moveTo>
                    <a:pt x="0" y="116"/>
                  </a:moveTo>
                  <a:lnTo>
                    <a:pt x="40" y="27"/>
                  </a:lnTo>
                  <a:lnTo>
                    <a:pt x="78" y="0"/>
                  </a:lnTo>
                  <a:lnTo>
                    <a:pt x="84" y="49"/>
                  </a:lnTo>
                  <a:lnTo>
                    <a:pt x="0" y="116"/>
                  </a:lnTo>
                  <a:close/>
                </a:path>
              </a:pathLst>
            </a:custGeom>
            <a:gradFill rotWithShape="1">
              <a:gsLst>
                <a:gs pos="0">
                  <a:srgbClr val="003B00"/>
                </a:gs>
                <a:gs pos="50000">
                  <a:srgbClr val="008000"/>
                </a:gs>
                <a:gs pos="100000">
                  <a:srgbClr val="003B00"/>
                </a:gs>
              </a:gsLst>
              <a:lin ang="5400000" scaled="1"/>
            </a:gradFill>
            <a:ln w="63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64" name="Freeform 510"/>
            <p:cNvSpPr>
              <a:spLocks/>
            </p:cNvSpPr>
            <p:nvPr/>
          </p:nvSpPr>
          <p:spPr bwMode="auto">
            <a:xfrm rot="1038583">
              <a:off x="2873" y="2156"/>
              <a:ext cx="36" cy="18"/>
            </a:xfrm>
            <a:custGeom>
              <a:avLst/>
              <a:gdLst>
                <a:gd name="T0" fmla="*/ 0 w 36"/>
                <a:gd name="T1" fmla="*/ 9 h 18"/>
                <a:gd name="T2" fmla="*/ 21 w 36"/>
                <a:gd name="T3" fmla="*/ 18 h 18"/>
                <a:gd name="T4" fmla="*/ 36 w 36"/>
                <a:gd name="T5" fmla="*/ 0 h 18"/>
                <a:gd name="T6" fmla="*/ 0 w 36"/>
                <a:gd name="T7" fmla="*/ 9 h 1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6"/>
                <a:gd name="T13" fmla="*/ 0 h 18"/>
                <a:gd name="T14" fmla="*/ 36 w 36"/>
                <a:gd name="T15" fmla="*/ 18 h 1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6" h="18">
                  <a:moveTo>
                    <a:pt x="0" y="9"/>
                  </a:moveTo>
                  <a:lnTo>
                    <a:pt x="21" y="18"/>
                  </a:lnTo>
                  <a:lnTo>
                    <a:pt x="36" y="0"/>
                  </a:lnTo>
                  <a:lnTo>
                    <a:pt x="0" y="9"/>
                  </a:lnTo>
                  <a:close/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7" name="Group 511"/>
          <p:cNvGrpSpPr>
            <a:grpSpLocks/>
          </p:cNvGrpSpPr>
          <p:nvPr/>
        </p:nvGrpSpPr>
        <p:grpSpPr bwMode="auto">
          <a:xfrm rot="10275949">
            <a:off x="3903663" y="5514975"/>
            <a:ext cx="657225" cy="463550"/>
            <a:chOff x="3144" y="3204"/>
            <a:chExt cx="867" cy="623"/>
          </a:xfrm>
        </p:grpSpPr>
        <p:grpSp>
          <p:nvGrpSpPr>
            <p:cNvPr id="18" name="Group 512"/>
            <p:cNvGrpSpPr>
              <a:grpSpLocks/>
            </p:cNvGrpSpPr>
            <p:nvPr/>
          </p:nvGrpSpPr>
          <p:grpSpPr bwMode="auto">
            <a:xfrm>
              <a:off x="3144" y="3204"/>
              <a:ext cx="867" cy="623"/>
              <a:chOff x="3144" y="3204"/>
              <a:chExt cx="867" cy="623"/>
            </a:xfrm>
          </p:grpSpPr>
          <p:sp>
            <p:nvSpPr>
              <p:cNvPr id="2156" name="Freeform 513"/>
              <p:cNvSpPr>
                <a:spLocks/>
              </p:cNvSpPr>
              <p:nvPr/>
            </p:nvSpPr>
            <p:spPr bwMode="auto">
              <a:xfrm>
                <a:off x="3144" y="3204"/>
                <a:ext cx="848" cy="308"/>
              </a:xfrm>
              <a:custGeom>
                <a:avLst/>
                <a:gdLst>
                  <a:gd name="T0" fmla="*/ 848 w 848"/>
                  <a:gd name="T1" fmla="*/ 300 h 308"/>
                  <a:gd name="T2" fmla="*/ 704 w 848"/>
                  <a:gd name="T3" fmla="*/ 76 h 308"/>
                  <a:gd name="T4" fmla="*/ 576 w 848"/>
                  <a:gd name="T5" fmla="*/ 4 h 308"/>
                  <a:gd name="T6" fmla="*/ 376 w 848"/>
                  <a:gd name="T7" fmla="*/ 52 h 308"/>
                  <a:gd name="T8" fmla="*/ 0 w 848"/>
                  <a:gd name="T9" fmla="*/ 308 h 30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48"/>
                  <a:gd name="T16" fmla="*/ 0 h 308"/>
                  <a:gd name="T17" fmla="*/ 848 w 848"/>
                  <a:gd name="T18" fmla="*/ 308 h 30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48" h="308">
                    <a:moveTo>
                      <a:pt x="848" y="300"/>
                    </a:moveTo>
                    <a:cubicBezTo>
                      <a:pt x="824" y="263"/>
                      <a:pt x="749" y="125"/>
                      <a:pt x="704" y="76"/>
                    </a:cubicBezTo>
                    <a:cubicBezTo>
                      <a:pt x="659" y="27"/>
                      <a:pt x="631" y="8"/>
                      <a:pt x="576" y="4"/>
                    </a:cubicBezTo>
                    <a:cubicBezTo>
                      <a:pt x="521" y="0"/>
                      <a:pt x="472" y="1"/>
                      <a:pt x="376" y="52"/>
                    </a:cubicBezTo>
                    <a:cubicBezTo>
                      <a:pt x="280" y="103"/>
                      <a:pt x="78" y="255"/>
                      <a:pt x="0" y="308"/>
                    </a:cubicBezTo>
                  </a:path>
                </a:pathLst>
              </a:custGeom>
              <a:gradFill rotWithShape="1">
                <a:gsLst>
                  <a:gs pos="0">
                    <a:srgbClr val="66FF66"/>
                  </a:gs>
                  <a:gs pos="100000">
                    <a:srgbClr val="009900"/>
                  </a:gs>
                </a:gsLst>
                <a:path path="rect">
                  <a:fillToRect l="50000" t="50000" r="50000" b="50000"/>
                </a:path>
              </a:gradFill>
              <a:ln w="9525">
                <a:solidFill>
                  <a:srgbClr val="0099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57" name="Freeform 514"/>
              <p:cNvSpPr>
                <a:spLocks/>
              </p:cNvSpPr>
              <p:nvPr/>
            </p:nvSpPr>
            <p:spPr bwMode="auto">
              <a:xfrm>
                <a:off x="3144" y="3420"/>
                <a:ext cx="867" cy="407"/>
              </a:xfrm>
              <a:custGeom>
                <a:avLst/>
                <a:gdLst>
                  <a:gd name="T0" fmla="*/ 0 w 867"/>
                  <a:gd name="T1" fmla="*/ 92 h 407"/>
                  <a:gd name="T2" fmla="*/ 552 w 867"/>
                  <a:gd name="T3" fmla="*/ 380 h 407"/>
                  <a:gd name="T4" fmla="*/ 832 w 867"/>
                  <a:gd name="T5" fmla="*/ 252 h 407"/>
                  <a:gd name="T6" fmla="*/ 760 w 867"/>
                  <a:gd name="T7" fmla="*/ 28 h 407"/>
                  <a:gd name="T8" fmla="*/ 232 w 867"/>
                  <a:gd name="T9" fmla="*/ 84 h 40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67"/>
                  <a:gd name="T16" fmla="*/ 0 h 407"/>
                  <a:gd name="T17" fmla="*/ 867 w 867"/>
                  <a:gd name="T18" fmla="*/ 407 h 40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67" h="407">
                    <a:moveTo>
                      <a:pt x="0" y="92"/>
                    </a:moveTo>
                    <a:cubicBezTo>
                      <a:pt x="206" y="222"/>
                      <a:pt x="413" y="353"/>
                      <a:pt x="552" y="380"/>
                    </a:cubicBezTo>
                    <a:cubicBezTo>
                      <a:pt x="691" y="407"/>
                      <a:pt x="797" y="311"/>
                      <a:pt x="832" y="252"/>
                    </a:cubicBezTo>
                    <a:cubicBezTo>
                      <a:pt x="867" y="193"/>
                      <a:pt x="860" y="56"/>
                      <a:pt x="760" y="28"/>
                    </a:cubicBezTo>
                    <a:cubicBezTo>
                      <a:pt x="660" y="0"/>
                      <a:pt x="446" y="42"/>
                      <a:pt x="232" y="84"/>
                    </a:cubicBezTo>
                  </a:path>
                </a:pathLst>
              </a:custGeom>
              <a:gradFill rotWithShape="1">
                <a:gsLst>
                  <a:gs pos="0">
                    <a:srgbClr val="66FF66"/>
                  </a:gs>
                  <a:gs pos="100000">
                    <a:srgbClr val="008000"/>
                  </a:gs>
                </a:gsLst>
                <a:path path="rect">
                  <a:fillToRect l="50000" t="50000" r="50000" b="50000"/>
                </a:path>
              </a:gradFill>
              <a:ln w="9525">
                <a:solidFill>
                  <a:srgbClr val="0099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2151" name="Freeform 515"/>
            <p:cNvSpPr>
              <a:spLocks/>
            </p:cNvSpPr>
            <p:nvPr/>
          </p:nvSpPr>
          <p:spPr bwMode="auto">
            <a:xfrm>
              <a:off x="3808" y="3440"/>
              <a:ext cx="87" cy="288"/>
            </a:xfrm>
            <a:custGeom>
              <a:avLst/>
              <a:gdLst>
                <a:gd name="T0" fmla="*/ 40 w 87"/>
                <a:gd name="T1" fmla="*/ 0 h 288"/>
                <a:gd name="T2" fmla="*/ 80 w 87"/>
                <a:gd name="T3" fmla="*/ 160 h 288"/>
                <a:gd name="T4" fmla="*/ 0 w 87"/>
                <a:gd name="T5" fmla="*/ 288 h 288"/>
                <a:gd name="T6" fmla="*/ 0 60000 65536"/>
                <a:gd name="T7" fmla="*/ 0 60000 65536"/>
                <a:gd name="T8" fmla="*/ 0 60000 65536"/>
                <a:gd name="T9" fmla="*/ 0 w 87"/>
                <a:gd name="T10" fmla="*/ 0 h 288"/>
                <a:gd name="T11" fmla="*/ 87 w 87"/>
                <a:gd name="T12" fmla="*/ 288 h 28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7" h="288">
                  <a:moveTo>
                    <a:pt x="40" y="0"/>
                  </a:moveTo>
                  <a:cubicBezTo>
                    <a:pt x="63" y="56"/>
                    <a:pt x="87" y="112"/>
                    <a:pt x="80" y="160"/>
                  </a:cubicBezTo>
                  <a:cubicBezTo>
                    <a:pt x="73" y="208"/>
                    <a:pt x="36" y="248"/>
                    <a:pt x="0" y="288"/>
                  </a:cubicBezTo>
                </a:path>
              </a:pathLst>
            </a:custGeom>
            <a:noFill/>
            <a:ln w="12700">
              <a:solidFill>
                <a:srgbClr val="008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52" name="Freeform 516"/>
            <p:cNvSpPr>
              <a:spLocks/>
            </p:cNvSpPr>
            <p:nvPr/>
          </p:nvSpPr>
          <p:spPr bwMode="auto">
            <a:xfrm>
              <a:off x="3688" y="3440"/>
              <a:ext cx="87" cy="288"/>
            </a:xfrm>
            <a:custGeom>
              <a:avLst/>
              <a:gdLst>
                <a:gd name="T0" fmla="*/ 40 w 87"/>
                <a:gd name="T1" fmla="*/ 0 h 288"/>
                <a:gd name="T2" fmla="*/ 80 w 87"/>
                <a:gd name="T3" fmla="*/ 160 h 288"/>
                <a:gd name="T4" fmla="*/ 0 w 87"/>
                <a:gd name="T5" fmla="*/ 288 h 288"/>
                <a:gd name="T6" fmla="*/ 0 60000 65536"/>
                <a:gd name="T7" fmla="*/ 0 60000 65536"/>
                <a:gd name="T8" fmla="*/ 0 60000 65536"/>
                <a:gd name="T9" fmla="*/ 0 w 87"/>
                <a:gd name="T10" fmla="*/ 0 h 288"/>
                <a:gd name="T11" fmla="*/ 87 w 87"/>
                <a:gd name="T12" fmla="*/ 288 h 28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7" h="288">
                  <a:moveTo>
                    <a:pt x="40" y="0"/>
                  </a:moveTo>
                  <a:cubicBezTo>
                    <a:pt x="63" y="56"/>
                    <a:pt x="87" y="112"/>
                    <a:pt x="80" y="160"/>
                  </a:cubicBezTo>
                  <a:cubicBezTo>
                    <a:pt x="73" y="208"/>
                    <a:pt x="36" y="248"/>
                    <a:pt x="0" y="288"/>
                  </a:cubicBezTo>
                </a:path>
              </a:pathLst>
            </a:custGeom>
            <a:noFill/>
            <a:ln w="12700">
              <a:solidFill>
                <a:srgbClr val="008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53" name="Freeform 517"/>
            <p:cNvSpPr>
              <a:spLocks/>
            </p:cNvSpPr>
            <p:nvPr/>
          </p:nvSpPr>
          <p:spPr bwMode="auto">
            <a:xfrm>
              <a:off x="3568" y="3480"/>
              <a:ext cx="72" cy="184"/>
            </a:xfrm>
            <a:custGeom>
              <a:avLst/>
              <a:gdLst>
                <a:gd name="T0" fmla="*/ 48 w 72"/>
                <a:gd name="T1" fmla="*/ 0 h 184"/>
                <a:gd name="T2" fmla="*/ 64 w 72"/>
                <a:gd name="T3" fmla="*/ 120 h 184"/>
                <a:gd name="T4" fmla="*/ 0 w 72"/>
                <a:gd name="T5" fmla="*/ 184 h 184"/>
                <a:gd name="T6" fmla="*/ 0 60000 65536"/>
                <a:gd name="T7" fmla="*/ 0 60000 65536"/>
                <a:gd name="T8" fmla="*/ 0 60000 65536"/>
                <a:gd name="T9" fmla="*/ 0 w 72"/>
                <a:gd name="T10" fmla="*/ 0 h 184"/>
                <a:gd name="T11" fmla="*/ 72 w 72"/>
                <a:gd name="T12" fmla="*/ 184 h 18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" h="184">
                  <a:moveTo>
                    <a:pt x="48" y="0"/>
                  </a:moveTo>
                  <a:cubicBezTo>
                    <a:pt x="51" y="17"/>
                    <a:pt x="72" y="89"/>
                    <a:pt x="64" y="120"/>
                  </a:cubicBezTo>
                  <a:cubicBezTo>
                    <a:pt x="56" y="151"/>
                    <a:pt x="13" y="171"/>
                    <a:pt x="0" y="184"/>
                  </a:cubicBezTo>
                </a:path>
              </a:pathLst>
            </a:custGeom>
            <a:noFill/>
            <a:ln w="12700">
              <a:solidFill>
                <a:srgbClr val="008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54" name="Freeform 518"/>
            <p:cNvSpPr>
              <a:spLocks/>
            </p:cNvSpPr>
            <p:nvPr/>
          </p:nvSpPr>
          <p:spPr bwMode="auto">
            <a:xfrm>
              <a:off x="3656" y="3280"/>
              <a:ext cx="112" cy="144"/>
            </a:xfrm>
            <a:custGeom>
              <a:avLst/>
              <a:gdLst>
                <a:gd name="T0" fmla="*/ 0 w 112"/>
                <a:gd name="T1" fmla="*/ 0 h 144"/>
                <a:gd name="T2" fmla="*/ 56 w 112"/>
                <a:gd name="T3" fmla="*/ 48 h 144"/>
                <a:gd name="T4" fmla="*/ 112 w 112"/>
                <a:gd name="T5" fmla="*/ 144 h 144"/>
                <a:gd name="T6" fmla="*/ 0 60000 65536"/>
                <a:gd name="T7" fmla="*/ 0 60000 65536"/>
                <a:gd name="T8" fmla="*/ 0 60000 65536"/>
                <a:gd name="T9" fmla="*/ 0 w 112"/>
                <a:gd name="T10" fmla="*/ 0 h 144"/>
                <a:gd name="T11" fmla="*/ 112 w 112"/>
                <a:gd name="T12" fmla="*/ 144 h 14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12" h="144">
                  <a:moveTo>
                    <a:pt x="0" y="0"/>
                  </a:moveTo>
                  <a:cubicBezTo>
                    <a:pt x="9" y="8"/>
                    <a:pt x="37" y="24"/>
                    <a:pt x="56" y="48"/>
                  </a:cubicBezTo>
                  <a:cubicBezTo>
                    <a:pt x="75" y="72"/>
                    <a:pt x="100" y="124"/>
                    <a:pt x="112" y="144"/>
                  </a:cubicBezTo>
                </a:path>
              </a:pathLst>
            </a:custGeom>
            <a:noFill/>
            <a:ln w="12700">
              <a:solidFill>
                <a:srgbClr val="008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55" name="Freeform 519"/>
            <p:cNvSpPr>
              <a:spLocks/>
            </p:cNvSpPr>
            <p:nvPr/>
          </p:nvSpPr>
          <p:spPr bwMode="auto">
            <a:xfrm>
              <a:off x="3752" y="3264"/>
              <a:ext cx="120" cy="160"/>
            </a:xfrm>
            <a:custGeom>
              <a:avLst/>
              <a:gdLst>
                <a:gd name="T0" fmla="*/ 0 w 120"/>
                <a:gd name="T1" fmla="*/ 0 h 160"/>
                <a:gd name="T2" fmla="*/ 72 w 120"/>
                <a:gd name="T3" fmla="*/ 72 h 160"/>
                <a:gd name="T4" fmla="*/ 120 w 120"/>
                <a:gd name="T5" fmla="*/ 160 h 160"/>
                <a:gd name="T6" fmla="*/ 0 60000 65536"/>
                <a:gd name="T7" fmla="*/ 0 60000 65536"/>
                <a:gd name="T8" fmla="*/ 0 60000 65536"/>
                <a:gd name="T9" fmla="*/ 0 w 120"/>
                <a:gd name="T10" fmla="*/ 0 h 160"/>
                <a:gd name="T11" fmla="*/ 120 w 120"/>
                <a:gd name="T12" fmla="*/ 160 h 16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20" h="160">
                  <a:moveTo>
                    <a:pt x="0" y="0"/>
                  </a:moveTo>
                  <a:cubicBezTo>
                    <a:pt x="12" y="12"/>
                    <a:pt x="52" y="45"/>
                    <a:pt x="72" y="72"/>
                  </a:cubicBezTo>
                  <a:cubicBezTo>
                    <a:pt x="92" y="99"/>
                    <a:pt x="110" y="142"/>
                    <a:pt x="120" y="160"/>
                  </a:cubicBezTo>
                </a:path>
              </a:pathLst>
            </a:custGeom>
            <a:noFill/>
            <a:ln w="12700">
              <a:solidFill>
                <a:srgbClr val="008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9" name="Group 520"/>
          <p:cNvGrpSpPr>
            <a:grpSpLocks/>
          </p:cNvGrpSpPr>
          <p:nvPr/>
        </p:nvGrpSpPr>
        <p:grpSpPr bwMode="auto">
          <a:xfrm rot="11324051" flipH="1">
            <a:off x="512763" y="6188075"/>
            <a:ext cx="657225" cy="463550"/>
            <a:chOff x="3144" y="3204"/>
            <a:chExt cx="867" cy="623"/>
          </a:xfrm>
        </p:grpSpPr>
        <p:grpSp>
          <p:nvGrpSpPr>
            <p:cNvPr id="20" name="Group 521"/>
            <p:cNvGrpSpPr>
              <a:grpSpLocks/>
            </p:cNvGrpSpPr>
            <p:nvPr/>
          </p:nvGrpSpPr>
          <p:grpSpPr bwMode="auto">
            <a:xfrm>
              <a:off x="3144" y="3204"/>
              <a:ext cx="867" cy="623"/>
              <a:chOff x="3144" y="3204"/>
              <a:chExt cx="867" cy="623"/>
            </a:xfrm>
          </p:grpSpPr>
          <p:sp>
            <p:nvSpPr>
              <p:cNvPr id="2148" name="Freeform 522"/>
              <p:cNvSpPr>
                <a:spLocks/>
              </p:cNvSpPr>
              <p:nvPr/>
            </p:nvSpPr>
            <p:spPr bwMode="auto">
              <a:xfrm>
                <a:off x="3144" y="3204"/>
                <a:ext cx="848" cy="308"/>
              </a:xfrm>
              <a:custGeom>
                <a:avLst/>
                <a:gdLst>
                  <a:gd name="T0" fmla="*/ 848 w 848"/>
                  <a:gd name="T1" fmla="*/ 300 h 308"/>
                  <a:gd name="T2" fmla="*/ 704 w 848"/>
                  <a:gd name="T3" fmla="*/ 76 h 308"/>
                  <a:gd name="T4" fmla="*/ 576 w 848"/>
                  <a:gd name="T5" fmla="*/ 4 h 308"/>
                  <a:gd name="T6" fmla="*/ 376 w 848"/>
                  <a:gd name="T7" fmla="*/ 52 h 308"/>
                  <a:gd name="T8" fmla="*/ 0 w 848"/>
                  <a:gd name="T9" fmla="*/ 308 h 30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48"/>
                  <a:gd name="T16" fmla="*/ 0 h 308"/>
                  <a:gd name="T17" fmla="*/ 848 w 848"/>
                  <a:gd name="T18" fmla="*/ 308 h 30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48" h="308">
                    <a:moveTo>
                      <a:pt x="848" y="300"/>
                    </a:moveTo>
                    <a:cubicBezTo>
                      <a:pt x="824" y="263"/>
                      <a:pt x="749" y="125"/>
                      <a:pt x="704" y="76"/>
                    </a:cubicBezTo>
                    <a:cubicBezTo>
                      <a:pt x="659" y="27"/>
                      <a:pt x="631" y="8"/>
                      <a:pt x="576" y="4"/>
                    </a:cubicBezTo>
                    <a:cubicBezTo>
                      <a:pt x="521" y="0"/>
                      <a:pt x="472" y="1"/>
                      <a:pt x="376" y="52"/>
                    </a:cubicBezTo>
                    <a:cubicBezTo>
                      <a:pt x="280" y="103"/>
                      <a:pt x="78" y="255"/>
                      <a:pt x="0" y="308"/>
                    </a:cubicBezTo>
                  </a:path>
                </a:pathLst>
              </a:custGeom>
              <a:gradFill rotWithShape="1">
                <a:gsLst>
                  <a:gs pos="0">
                    <a:srgbClr val="66FF66"/>
                  </a:gs>
                  <a:gs pos="100000">
                    <a:srgbClr val="009900"/>
                  </a:gs>
                </a:gsLst>
                <a:path path="rect">
                  <a:fillToRect l="50000" t="50000" r="50000" b="50000"/>
                </a:path>
              </a:gradFill>
              <a:ln w="9525">
                <a:solidFill>
                  <a:srgbClr val="0099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49" name="Freeform 523"/>
              <p:cNvSpPr>
                <a:spLocks/>
              </p:cNvSpPr>
              <p:nvPr/>
            </p:nvSpPr>
            <p:spPr bwMode="auto">
              <a:xfrm>
                <a:off x="3144" y="3420"/>
                <a:ext cx="867" cy="407"/>
              </a:xfrm>
              <a:custGeom>
                <a:avLst/>
                <a:gdLst>
                  <a:gd name="T0" fmla="*/ 0 w 867"/>
                  <a:gd name="T1" fmla="*/ 92 h 407"/>
                  <a:gd name="T2" fmla="*/ 552 w 867"/>
                  <a:gd name="T3" fmla="*/ 380 h 407"/>
                  <a:gd name="T4" fmla="*/ 832 w 867"/>
                  <a:gd name="T5" fmla="*/ 252 h 407"/>
                  <a:gd name="T6" fmla="*/ 760 w 867"/>
                  <a:gd name="T7" fmla="*/ 28 h 407"/>
                  <a:gd name="T8" fmla="*/ 232 w 867"/>
                  <a:gd name="T9" fmla="*/ 84 h 40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67"/>
                  <a:gd name="T16" fmla="*/ 0 h 407"/>
                  <a:gd name="T17" fmla="*/ 867 w 867"/>
                  <a:gd name="T18" fmla="*/ 407 h 40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67" h="407">
                    <a:moveTo>
                      <a:pt x="0" y="92"/>
                    </a:moveTo>
                    <a:cubicBezTo>
                      <a:pt x="206" y="222"/>
                      <a:pt x="413" y="353"/>
                      <a:pt x="552" y="380"/>
                    </a:cubicBezTo>
                    <a:cubicBezTo>
                      <a:pt x="691" y="407"/>
                      <a:pt x="797" y="311"/>
                      <a:pt x="832" y="252"/>
                    </a:cubicBezTo>
                    <a:cubicBezTo>
                      <a:pt x="867" y="193"/>
                      <a:pt x="860" y="56"/>
                      <a:pt x="760" y="28"/>
                    </a:cubicBezTo>
                    <a:cubicBezTo>
                      <a:pt x="660" y="0"/>
                      <a:pt x="446" y="42"/>
                      <a:pt x="232" y="84"/>
                    </a:cubicBezTo>
                  </a:path>
                </a:pathLst>
              </a:custGeom>
              <a:gradFill rotWithShape="1">
                <a:gsLst>
                  <a:gs pos="0">
                    <a:srgbClr val="66FF66"/>
                  </a:gs>
                  <a:gs pos="100000">
                    <a:srgbClr val="008000"/>
                  </a:gs>
                </a:gsLst>
                <a:path path="rect">
                  <a:fillToRect l="50000" t="50000" r="50000" b="50000"/>
                </a:path>
              </a:gradFill>
              <a:ln w="9525">
                <a:solidFill>
                  <a:srgbClr val="0099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2143" name="Freeform 524"/>
            <p:cNvSpPr>
              <a:spLocks/>
            </p:cNvSpPr>
            <p:nvPr/>
          </p:nvSpPr>
          <p:spPr bwMode="auto">
            <a:xfrm>
              <a:off x="3808" y="3440"/>
              <a:ext cx="87" cy="288"/>
            </a:xfrm>
            <a:custGeom>
              <a:avLst/>
              <a:gdLst>
                <a:gd name="T0" fmla="*/ 40 w 87"/>
                <a:gd name="T1" fmla="*/ 0 h 288"/>
                <a:gd name="T2" fmla="*/ 80 w 87"/>
                <a:gd name="T3" fmla="*/ 160 h 288"/>
                <a:gd name="T4" fmla="*/ 0 w 87"/>
                <a:gd name="T5" fmla="*/ 288 h 288"/>
                <a:gd name="T6" fmla="*/ 0 60000 65536"/>
                <a:gd name="T7" fmla="*/ 0 60000 65536"/>
                <a:gd name="T8" fmla="*/ 0 60000 65536"/>
                <a:gd name="T9" fmla="*/ 0 w 87"/>
                <a:gd name="T10" fmla="*/ 0 h 288"/>
                <a:gd name="T11" fmla="*/ 87 w 87"/>
                <a:gd name="T12" fmla="*/ 288 h 28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7" h="288">
                  <a:moveTo>
                    <a:pt x="40" y="0"/>
                  </a:moveTo>
                  <a:cubicBezTo>
                    <a:pt x="63" y="56"/>
                    <a:pt x="87" y="112"/>
                    <a:pt x="80" y="160"/>
                  </a:cubicBezTo>
                  <a:cubicBezTo>
                    <a:pt x="73" y="208"/>
                    <a:pt x="36" y="248"/>
                    <a:pt x="0" y="288"/>
                  </a:cubicBezTo>
                </a:path>
              </a:pathLst>
            </a:custGeom>
            <a:noFill/>
            <a:ln w="12700">
              <a:solidFill>
                <a:srgbClr val="008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44" name="Freeform 525"/>
            <p:cNvSpPr>
              <a:spLocks/>
            </p:cNvSpPr>
            <p:nvPr/>
          </p:nvSpPr>
          <p:spPr bwMode="auto">
            <a:xfrm>
              <a:off x="3688" y="3440"/>
              <a:ext cx="87" cy="288"/>
            </a:xfrm>
            <a:custGeom>
              <a:avLst/>
              <a:gdLst>
                <a:gd name="T0" fmla="*/ 40 w 87"/>
                <a:gd name="T1" fmla="*/ 0 h 288"/>
                <a:gd name="T2" fmla="*/ 80 w 87"/>
                <a:gd name="T3" fmla="*/ 160 h 288"/>
                <a:gd name="T4" fmla="*/ 0 w 87"/>
                <a:gd name="T5" fmla="*/ 288 h 288"/>
                <a:gd name="T6" fmla="*/ 0 60000 65536"/>
                <a:gd name="T7" fmla="*/ 0 60000 65536"/>
                <a:gd name="T8" fmla="*/ 0 60000 65536"/>
                <a:gd name="T9" fmla="*/ 0 w 87"/>
                <a:gd name="T10" fmla="*/ 0 h 288"/>
                <a:gd name="T11" fmla="*/ 87 w 87"/>
                <a:gd name="T12" fmla="*/ 288 h 28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7" h="288">
                  <a:moveTo>
                    <a:pt x="40" y="0"/>
                  </a:moveTo>
                  <a:cubicBezTo>
                    <a:pt x="63" y="56"/>
                    <a:pt x="87" y="112"/>
                    <a:pt x="80" y="160"/>
                  </a:cubicBezTo>
                  <a:cubicBezTo>
                    <a:pt x="73" y="208"/>
                    <a:pt x="36" y="248"/>
                    <a:pt x="0" y="288"/>
                  </a:cubicBezTo>
                </a:path>
              </a:pathLst>
            </a:custGeom>
            <a:noFill/>
            <a:ln w="12700">
              <a:solidFill>
                <a:srgbClr val="008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45" name="Freeform 526"/>
            <p:cNvSpPr>
              <a:spLocks/>
            </p:cNvSpPr>
            <p:nvPr/>
          </p:nvSpPr>
          <p:spPr bwMode="auto">
            <a:xfrm>
              <a:off x="3568" y="3480"/>
              <a:ext cx="72" cy="184"/>
            </a:xfrm>
            <a:custGeom>
              <a:avLst/>
              <a:gdLst>
                <a:gd name="T0" fmla="*/ 48 w 72"/>
                <a:gd name="T1" fmla="*/ 0 h 184"/>
                <a:gd name="T2" fmla="*/ 64 w 72"/>
                <a:gd name="T3" fmla="*/ 120 h 184"/>
                <a:gd name="T4" fmla="*/ 0 w 72"/>
                <a:gd name="T5" fmla="*/ 184 h 184"/>
                <a:gd name="T6" fmla="*/ 0 60000 65536"/>
                <a:gd name="T7" fmla="*/ 0 60000 65536"/>
                <a:gd name="T8" fmla="*/ 0 60000 65536"/>
                <a:gd name="T9" fmla="*/ 0 w 72"/>
                <a:gd name="T10" fmla="*/ 0 h 184"/>
                <a:gd name="T11" fmla="*/ 72 w 72"/>
                <a:gd name="T12" fmla="*/ 184 h 18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" h="184">
                  <a:moveTo>
                    <a:pt x="48" y="0"/>
                  </a:moveTo>
                  <a:cubicBezTo>
                    <a:pt x="51" y="17"/>
                    <a:pt x="72" y="89"/>
                    <a:pt x="64" y="120"/>
                  </a:cubicBezTo>
                  <a:cubicBezTo>
                    <a:pt x="56" y="151"/>
                    <a:pt x="13" y="171"/>
                    <a:pt x="0" y="184"/>
                  </a:cubicBezTo>
                </a:path>
              </a:pathLst>
            </a:custGeom>
            <a:noFill/>
            <a:ln w="12700">
              <a:solidFill>
                <a:srgbClr val="008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46" name="Freeform 527"/>
            <p:cNvSpPr>
              <a:spLocks/>
            </p:cNvSpPr>
            <p:nvPr/>
          </p:nvSpPr>
          <p:spPr bwMode="auto">
            <a:xfrm>
              <a:off x="3656" y="3280"/>
              <a:ext cx="112" cy="144"/>
            </a:xfrm>
            <a:custGeom>
              <a:avLst/>
              <a:gdLst>
                <a:gd name="T0" fmla="*/ 0 w 112"/>
                <a:gd name="T1" fmla="*/ 0 h 144"/>
                <a:gd name="T2" fmla="*/ 56 w 112"/>
                <a:gd name="T3" fmla="*/ 48 h 144"/>
                <a:gd name="T4" fmla="*/ 112 w 112"/>
                <a:gd name="T5" fmla="*/ 144 h 144"/>
                <a:gd name="T6" fmla="*/ 0 60000 65536"/>
                <a:gd name="T7" fmla="*/ 0 60000 65536"/>
                <a:gd name="T8" fmla="*/ 0 60000 65536"/>
                <a:gd name="T9" fmla="*/ 0 w 112"/>
                <a:gd name="T10" fmla="*/ 0 h 144"/>
                <a:gd name="T11" fmla="*/ 112 w 112"/>
                <a:gd name="T12" fmla="*/ 144 h 14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12" h="144">
                  <a:moveTo>
                    <a:pt x="0" y="0"/>
                  </a:moveTo>
                  <a:cubicBezTo>
                    <a:pt x="9" y="8"/>
                    <a:pt x="37" y="24"/>
                    <a:pt x="56" y="48"/>
                  </a:cubicBezTo>
                  <a:cubicBezTo>
                    <a:pt x="75" y="72"/>
                    <a:pt x="100" y="124"/>
                    <a:pt x="112" y="144"/>
                  </a:cubicBezTo>
                </a:path>
              </a:pathLst>
            </a:custGeom>
            <a:noFill/>
            <a:ln w="12700">
              <a:solidFill>
                <a:srgbClr val="008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47" name="Freeform 528"/>
            <p:cNvSpPr>
              <a:spLocks/>
            </p:cNvSpPr>
            <p:nvPr/>
          </p:nvSpPr>
          <p:spPr bwMode="auto">
            <a:xfrm>
              <a:off x="3752" y="3264"/>
              <a:ext cx="120" cy="160"/>
            </a:xfrm>
            <a:custGeom>
              <a:avLst/>
              <a:gdLst>
                <a:gd name="T0" fmla="*/ 0 w 120"/>
                <a:gd name="T1" fmla="*/ 0 h 160"/>
                <a:gd name="T2" fmla="*/ 72 w 120"/>
                <a:gd name="T3" fmla="*/ 72 h 160"/>
                <a:gd name="T4" fmla="*/ 120 w 120"/>
                <a:gd name="T5" fmla="*/ 160 h 160"/>
                <a:gd name="T6" fmla="*/ 0 60000 65536"/>
                <a:gd name="T7" fmla="*/ 0 60000 65536"/>
                <a:gd name="T8" fmla="*/ 0 60000 65536"/>
                <a:gd name="T9" fmla="*/ 0 w 120"/>
                <a:gd name="T10" fmla="*/ 0 h 160"/>
                <a:gd name="T11" fmla="*/ 120 w 120"/>
                <a:gd name="T12" fmla="*/ 160 h 16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20" h="160">
                  <a:moveTo>
                    <a:pt x="0" y="0"/>
                  </a:moveTo>
                  <a:cubicBezTo>
                    <a:pt x="12" y="12"/>
                    <a:pt x="52" y="45"/>
                    <a:pt x="72" y="72"/>
                  </a:cubicBezTo>
                  <a:cubicBezTo>
                    <a:pt x="92" y="99"/>
                    <a:pt x="110" y="142"/>
                    <a:pt x="120" y="160"/>
                  </a:cubicBezTo>
                </a:path>
              </a:pathLst>
            </a:custGeom>
            <a:noFill/>
            <a:ln w="12700">
              <a:solidFill>
                <a:srgbClr val="008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076" name="plant"/>
          <p:cNvSpPr>
            <a:spLocks noEditPoints="1" noChangeArrowheads="1"/>
          </p:cNvSpPr>
          <p:nvPr/>
        </p:nvSpPr>
        <p:spPr bwMode="auto">
          <a:xfrm rot="-281140">
            <a:off x="61913" y="6507163"/>
            <a:ext cx="525462" cy="195262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0 h 21600"/>
              <a:gd name="T4" fmla="*/ 2147483647 w 21600"/>
              <a:gd name="T5" fmla="*/ 0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0 w 21600"/>
              <a:gd name="T13" fmla="*/ 2147483647 h 21600"/>
              <a:gd name="T14" fmla="*/ 0 w 21600"/>
              <a:gd name="T15" fmla="*/ 2147483647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7100 w 21600"/>
              <a:gd name="T25" fmla="*/ 10092 h 21600"/>
              <a:gd name="T26" fmla="*/ 14545 w 21600"/>
              <a:gd name="T27" fmla="*/ 13573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9368" y="9002"/>
                </a:moveTo>
                <a:lnTo>
                  <a:pt x="9254" y="8422"/>
                </a:lnTo>
                <a:lnTo>
                  <a:pt x="9139" y="7935"/>
                </a:lnTo>
                <a:lnTo>
                  <a:pt x="8819" y="7355"/>
                </a:lnTo>
                <a:lnTo>
                  <a:pt x="8475" y="6728"/>
                </a:lnTo>
                <a:lnTo>
                  <a:pt x="8040" y="6287"/>
                </a:lnTo>
                <a:lnTo>
                  <a:pt x="7421" y="5707"/>
                </a:lnTo>
                <a:lnTo>
                  <a:pt x="6574" y="5429"/>
                </a:lnTo>
                <a:lnTo>
                  <a:pt x="5452" y="5313"/>
                </a:lnTo>
                <a:lnTo>
                  <a:pt x="4856" y="5220"/>
                </a:lnTo>
                <a:lnTo>
                  <a:pt x="4169" y="5220"/>
                </a:lnTo>
                <a:lnTo>
                  <a:pt x="3665" y="5104"/>
                </a:lnTo>
                <a:lnTo>
                  <a:pt x="3001" y="4872"/>
                </a:lnTo>
                <a:lnTo>
                  <a:pt x="2497" y="4756"/>
                </a:lnTo>
                <a:lnTo>
                  <a:pt x="2062" y="4408"/>
                </a:lnTo>
                <a:lnTo>
                  <a:pt x="1603" y="4083"/>
                </a:lnTo>
                <a:lnTo>
                  <a:pt x="1283" y="3689"/>
                </a:lnTo>
                <a:lnTo>
                  <a:pt x="1283" y="4315"/>
                </a:lnTo>
                <a:lnTo>
                  <a:pt x="1489" y="5104"/>
                </a:lnTo>
                <a:lnTo>
                  <a:pt x="1832" y="6055"/>
                </a:lnTo>
                <a:lnTo>
                  <a:pt x="2382" y="6914"/>
                </a:lnTo>
                <a:lnTo>
                  <a:pt x="2680" y="7471"/>
                </a:lnTo>
                <a:lnTo>
                  <a:pt x="3115" y="7935"/>
                </a:lnTo>
                <a:lnTo>
                  <a:pt x="3573" y="8213"/>
                </a:lnTo>
                <a:lnTo>
                  <a:pt x="4077" y="8654"/>
                </a:lnTo>
                <a:lnTo>
                  <a:pt x="4627" y="9002"/>
                </a:lnTo>
                <a:lnTo>
                  <a:pt x="5245" y="9234"/>
                </a:lnTo>
                <a:lnTo>
                  <a:pt x="6024" y="9443"/>
                </a:lnTo>
                <a:lnTo>
                  <a:pt x="6757" y="9628"/>
                </a:lnTo>
                <a:lnTo>
                  <a:pt x="5177" y="10069"/>
                </a:lnTo>
                <a:lnTo>
                  <a:pt x="3963" y="10649"/>
                </a:lnTo>
                <a:lnTo>
                  <a:pt x="3344" y="11044"/>
                </a:lnTo>
                <a:lnTo>
                  <a:pt x="2886" y="11600"/>
                </a:lnTo>
                <a:lnTo>
                  <a:pt x="2497" y="12041"/>
                </a:lnTo>
                <a:lnTo>
                  <a:pt x="1947" y="12343"/>
                </a:lnTo>
                <a:lnTo>
                  <a:pt x="1168" y="12668"/>
                </a:lnTo>
                <a:lnTo>
                  <a:pt x="0" y="12900"/>
                </a:lnTo>
                <a:lnTo>
                  <a:pt x="435" y="13248"/>
                </a:lnTo>
                <a:lnTo>
                  <a:pt x="779" y="13456"/>
                </a:lnTo>
                <a:lnTo>
                  <a:pt x="1283" y="13642"/>
                </a:lnTo>
                <a:lnTo>
                  <a:pt x="1718" y="13758"/>
                </a:lnTo>
                <a:lnTo>
                  <a:pt x="2680" y="13851"/>
                </a:lnTo>
                <a:lnTo>
                  <a:pt x="3573" y="13758"/>
                </a:lnTo>
                <a:lnTo>
                  <a:pt x="4512" y="13526"/>
                </a:lnTo>
                <a:lnTo>
                  <a:pt x="5360" y="13248"/>
                </a:lnTo>
                <a:lnTo>
                  <a:pt x="6139" y="12900"/>
                </a:lnTo>
                <a:lnTo>
                  <a:pt x="6757" y="12552"/>
                </a:lnTo>
                <a:lnTo>
                  <a:pt x="6459" y="13132"/>
                </a:lnTo>
                <a:lnTo>
                  <a:pt x="6139" y="13642"/>
                </a:lnTo>
                <a:lnTo>
                  <a:pt x="5910" y="14199"/>
                </a:lnTo>
                <a:lnTo>
                  <a:pt x="5681" y="14663"/>
                </a:lnTo>
                <a:lnTo>
                  <a:pt x="5681" y="15150"/>
                </a:lnTo>
                <a:lnTo>
                  <a:pt x="5681" y="15730"/>
                </a:lnTo>
                <a:lnTo>
                  <a:pt x="5681" y="16241"/>
                </a:lnTo>
                <a:lnTo>
                  <a:pt x="5795" y="16913"/>
                </a:lnTo>
                <a:lnTo>
                  <a:pt x="5910" y="17586"/>
                </a:lnTo>
                <a:lnTo>
                  <a:pt x="5910" y="18213"/>
                </a:lnTo>
                <a:lnTo>
                  <a:pt x="5795" y="18885"/>
                </a:lnTo>
                <a:lnTo>
                  <a:pt x="5566" y="19396"/>
                </a:lnTo>
                <a:lnTo>
                  <a:pt x="5245" y="19976"/>
                </a:lnTo>
                <a:lnTo>
                  <a:pt x="4971" y="20370"/>
                </a:lnTo>
                <a:lnTo>
                  <a:pt x="4512" y="20811"/>
                </a:lnTo>
                <a:lnTo>
                  <a:pt x="4077" y="21043"/>
                </a:lnTo>
                <a:lnTo>
                  <a:pt x="5177" y="20927"/>
                </a:lnTo>
                <a:lnTo>
                  <a:pt x="6253" y="20486"/>
                </a:lnTo>
                <a:lnTo>
                  <a:pt x="7421" y="19976"/>
                </a:lnTo>
                <a:lnTo>
                  <a:pt x="8361" y="19187"/>
                </a:lnTo>
                <a:lnTo>
                  <a:pt x="8819" y="18769"/>
                </a:lnTo>
                <a:lnTo>
                  <a:pt x="9139" y="18213"/>
                </a:lnTo>
                <a:lnTo>
                  <a:pt x="9437" y="17772"/>
                </a:lnTo>
                <a:lnTo>
                  <a:pt x="9643" y="17261"/>
                </a:lnTo>
                <a:lnTo>
                  <a:pt x="9872" y="16681"/>
                </a:lnTo>
                <a:lnTo>
                  <a:pt x="9872" y="16171"/>
                </a:lnTo>
                <a:lnTo>
                  <a:pt x="9872" y="15614"/>
                </a:lnTo>
                <a:lnTo>
                  <a:pt x="9758" y="15057"/>
                </a:lnTo>
                <a:lnTo>
                  <a:pt x="10216" y="15498"/>
                </a:lnTo>
                <a:lnTo>
                  <a:pt x="10537" y="16241"/>
                </a:lnTo>
                <a:lnTo>
                  <a:pt x="10834" y="17145"/>
                </a:lnTo>
                <a:lnTo>
                  <a:pt x="11041" y="18213"/>
                </a:lnTo>
                <a:lnTo>
                  <a:pt x="11155" y="19187"/>
                </a:lnTo>
                <a:lnTo>
                  <a:pt x="11155" y="20185"/>
                </a:lnTo>
                <a:lnTo>
                  <a:pt x="11155" y="20579"/>
                </a:lnTo>
                <a:lnTo>
                  <a:pt x="11041" y="21043"/>
                </a:lnTo>
                <a:lnTo>
                  <a:pt x="10926" y="21391"/>
                </a:lnTo>
                <a:lnTo>
                  <a:pt x="10766" y="21600"/>
                </a:lnTo>
                <a:lnTo>
                  <a:pt x="11499" y="21484"/>
                </a:lnTo>
                <a:lnTo>
                  <a:pt x="12323" y="21043"/>
                </a:lnTo>
                <a:lnTo>
                  <a:pt x="13102" y="20370"/>
                </a:lnTo>
                <a:lnTo>
                  <a:pt x="13606" y="19628"/>
                </a:lnTo>
                <a:lnTo>
                  <a:pt x="13950" y="19071"/>
                </a:lnTo>
                <a:lnTo>
                  <a:pt x="14064" y="18677"/>
                </a:lnTo>
                <a:lnTo>
                  <a:pt x="14179" y="18097"/>
                </a:lnTo>
                <a:lnTo>
                  <a:pt x="14293" y="17586"/>
                </a:lnTo>
                <a:lnTo>
                  <a:pt x="14179" y="16913"/>
                </a:lnTo>
                <a:lnTo>
                  <a:pt x="14064" y="16241"/>
                </a:lnTo>
                <a:lnTo>
                  <a:pt x="13835" y="15614"/>
                </a:lnTo>
                <a:lnTo>
                  <a:pt x="13560" y="14872"/>
                </a:lnTo>
                <a:lnTo>
                  <a:pt x="13950" y="14941"/>
                </a:lnTo>
                <a:lnTo>
                  <a:pt x="14408" y="15150"/>
                </a:lnTo>
                <a:lnTo>
                  <a:pt x="14843" y="15266"/>
                </a:lnTo>
                <a:lnTo>
                  <a:pt x="15232" y="15614"/>
                </a:lnTo>
                <a:lnTo>
                  <a:pt x="15576" y="15846"/>
                </a:lnTo>
                <a:lnTo>
                  <a:pt x="15897" y="16171"/>
                </a:lnTo>
                <a:lnTo>
                  <a:pt x="16126" y="16473"/>
                </a:lnTo>
                <a:lnTo>
                  <a:pt x="16240" y="16913"/>
                </a:lnTo>
                <a:lnTo>
                  <a:pt x="16515" y="17261"/>
                </a:lnTo>
                <a:lnTo>
                  <a:pt x="17088" y="17586"/>
                </a:lnTo>
                <a:lnTo>
                  <a:pt x="17798" y="17865"/>
                </a:lnTo>
                <a:lnTo>
                  <a:pt x="18576" y="18097"/>
                </a:lnTo>
                <a:lnTo>
                  <a:pt x="19424" y="18213"/>
                </a:lnTo>
                <a:lnTo>
                  <a:pt x="20317" y="18213"/>
                </a:lnTo>
                <a:lnTo>
                  <a:pt x="21050" y="18213"/>
                </a:lnTo>
                <a:lnTo>
                  <a:pt x="21600" y="17865"/>
                </a:lnTo>
                <a:lnTo>
                  <a:pt x="21165" y="17656"/>
                </a:lnTo>
                <a:lnTo>
                  <a:pt x="20592" y="17470"/>
                </a:lnTo>
                <a:lnTo>
                  <a:pt x="20088" y="17029"/>
                </a:lnTo>
                <a:lnTo>
                  <a:pt x="19653" y="16681"/>
                </a:lnTo>
                <a:lnTo>
                  <a:pt x="19195" y="16241"/>
                </a:lnTo>
                <a:lnTo>
                  <a:pt x="18920" y="15962"/>
                </a:lnTo>
                <a:lnTo>
                  <a:pt x="18576" y="15498"/>
                </a:lnTo>
                <a:lnTo>
                  <a:pt x="18576" y="15057"/>
                </a:lnTo>
                <a:lnTo>
                  <a:pt x="18485" y="14756"/>
                </a:lnTo>
                <a:lnTo>
                  <a:pt x="18256" y="14199"/>
                </a:lnTo>
                <a:lnTo>
                  <a:pt x="17912" y="13526"/>
                </a:lnTo>
                <a:lnTo>
                  <a:pt x="17523" y="13016"/>
                </a:lnTo>
                <a:lnTo>
                  <a:pt x="16973" y="12436"/>
                </a:lnTo>
                <a:lnTo>
                  <a:pt x="16355" y="12041"/>
                </a:lnTo>
                <a:lnTo>
                  <a:pt x="16011" y="11832"/>
                </a:lnTo>
                <a:lnTo>
                  <a:pt x="15690" y="11716"/>
                </a:lnTo>
                <a:lnTo>
                  <a:pt x="15232" y="11716"/>
                </a:lnTo>
                <a:lnTo>
                  <a:pt x="14843" y="11716"/>
                </a:lnTo>
                <a:lnTo>
                  <a:pt x="15461" y="11252"/>
                </a:lnTo>
                <a:lnTo>
                  <a:pt x="16126" y="10858"/>
                </a:lnTo>
                <a:lnTo>
                  <a:pt x="16973" y="10649"/>
                </a:lnTo>
                <a:lnTo>
                  <a:pt x="17798" y="10417"/>
                </a:lnTo>
                <a:lnTo>
                  <a:pt x="18806" y="10301"/>
                </a:lnTo>
                <a:lnTo>
                  <a:pt x="19653" y="10301"/>
                </a:lnTo>
                <a:lnTo>
                  <a:pt x="20478" y="10417"/>
                </a:lnTo>
                <a:lnTo>
                  <a:pt x="21256" y="10533"/>
                </a:lnTo>
                <a:lnTo>
                  <a:pt x="20707" y="9837"/>
                </a:lnTo>
                <a:lnTo>
                  <a:pt x="19859" y="9234"/>
                </a:lnTo>
                <a:lnTo>
                  <a:pt x="18806" y="8538"/>
                </a:lnTo>
                <a:lnTo>
                  <a:pt x="17637" y="8144"/>
                </a:lnTo>
                <a:lnTo>
                  <a:pt x="16973" y="8027"/>
                </a:lnTo>
                <a:lnTo>
                  <a:pt x="16355" y="7935"/>
                </a:lnTo>
                <a:lnTo>
                  <a:pt x="15805" y="7935"/>
                </a:lnTo>
                <a:lnTo>
                  <a:pt x="15118" y="8027"/>
                </a:lnTo>
                <a:lnTo>
                  <a:pt x="14614" y="8144"/>
                </a:lnTo>
                <a:lnTo>
                  <a:pt x="14064" y="8422"/>
                </a:lnTo>
                <a:lnTo>
                  <a:pt x="13606" y="8886"/>
                </a:lnTo>
                <a:lnTo>
                  <a:pt x="13217" y="9327"/>
                </a:lnTo>
                <a:lnTo>
                  <a:pt x="13606" y="8538"/>
                </a:lnTo>
                <a:lnTo>
                  <a:pt x="13950" y="7935"/>
                </a:lnTo>
                <a:lnTo>
                  <a:pt x="14293" y="7123"/>
                </a:lnTo>
                <a:lnTo>
                  <a:pt x="14499" y="6519"/>
                </a:lnTo>
                <a:lnTo>
                  <a:pt x="14614" y="5823"/>
                </a:lnTo>
                <a:lnTo>
                  <a:pt x="14614" y="5220"/>
                </a:lnTo>
                <a:lnTo>
                  <a:pt x="14408" y="4524"/>
                </a:lnTo>
                <a:lnTo>
                  <a:pt x="14064" y="3898"/>
                </a:lnTo>
                <a:lnTo>
                  <a:pt x="13606" y="3225"/>
                </a:lnTo>
                <a:lnTo>
                  <a:pt x="13331" y="2598"/>
                </a:lnTo>
                <a:lnTo>
                  <a:pt x="13102" y="2042"/>
                </a:lnTo>
                <a:lnTo>
                  <a:pt x="12896" y="1485"/>
                </a:lnTo>
                <a:lnTo>
                  <a:pt x="12781" y="1090"/>
                </a:lnTo>
                <a:lnTo>
                  <a:pt x="12667" y="626"/>
                </a:lnTo>
                <a:lnTo>
                  <a:pt x="12667" y="278"/>
                </a:lnTo>
                <a:lnTo>
                  <a:pt x="12667" y="0"/>
                </a:lnTo>
                <a:lnTo>
                  <a:pt x="12163" y="394"/>
                </a:lnTo>
                <a:lnTo>
                  <a:pt x="11728" y="974"/>
                </a:lnTo>
                <a:lnTo>
                  <a:pt x="11155" y="1601"/>
                </a:lnTo>
                <a:lnTo>
                  <a:pt x="10766" y="2390"/>
                </a:lnTo>
                <a:lnTo>
                  <a:pt x="10330" y="3109"/>
                </a:lnTo>
                <a:lnTo>
                  <a:pt x="10101" y="3898"/>
                </a:lnTo>
                <a:lnTo>
                  <a:pt x="9987" y="4524"/>
                </a:lnTo>
                <a:lnTo>
                  <a:pt x="10101" y="5220"/>
                </a:lnTo>
                <a:lnTo>
                  <a:pt x="10216" y="5823"/>
                </a:lnTo>
                <a:lnTo>
                  <a:pt x="10330" y="6403"/>
                </a:lnTo>
                <a:lnTo>
                  <a:pt x="10330" y="6914"/>
                </a:lnTo>
                <a:lnTo>
                  <a:pt x="10216" y="7471"/>
                </a:lnTo>
                <a:lnTo>
                  <a:pt x="10101" y="7935"/>
                </a:lnTo>
                <a:lnTo>
                  <a:pt x="9872" y="8329"/>
                </a:lnTo>
                <a:lnTo>
                  <a:pt x="9643" y="8654"/>
                </a:lnTo>
                <a:lnTo>
                  <a:pt x="9368" y="9002"/>
                </a:lnTo>
                <a:close/>
              </a:path>
            </a:pathLst>
          </a:custGeom>
          <a:solidFill>
            <a:srgbClr val="0080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grpSp>
        <p:nvGrpSpPr>
          <p:cNvPr id="21" name="Group 577"/>
          <p:cNvGrpSpPr>
            <a:grpSpLocks/>
          </p:cNvGrpSpPr>
          <p:nvPr/>
        </p:nvGrpSpPr>
        <p:grpSpPr bwMode="auto">
          <a:xfrm>
            <a:off x="5056188" y="4351338"/>
            <a:ext cx="3516312" cy="1371600"/>
            <a:chOff x="3193" y="2685"/>
            <a:chExt cx="2215" cy="864"/>
          </a:xfrm>
        </p:grpSpPr>
        <p:grpSp>
          <p:nvGrpSpPr>
            <p:cNvPr id="22" name="Group 443"/>
            <p:cNvGrpSpPr>
              <a:grpSpLocks/>
            </p:cNvGrpSpPr>
            <p:nvPr/>
          </p:nvGrpSpPr>
          <p:grpSpPr bwMode="auto">
            <a:xfrm rot="2490177">
              <a:off x="4900" y="2813"/>
              <a:ext cx="508" cy="509"/>
              <a:chOff x="4060" y="1421"/>
              <a:chExt cx="508" cy="509"/>
            </a:xfrm>
          </p:grpSpPr>
          <p:sp>
            <p:nvSpPr>
              <p:cNvPr id="2135" name="Freeform 444"/>
              <p:cNvSpPr>
                <a:spLocks/>
              </p:cNvSpPr>
              <p:nvPr/>
            </p:nvSpPr>
            <p:spPr bwMode="auto">
              <a:xfrm>
                <a:off x="4060" y="1514"/>
                <a:ext cx="508" cy="416"/>
              </a:xfrm>
              <a:custGeom>
                <a:avLst/>
                <a:gdLst>
                  <a:gd name="T0" fmla="*/ 17 w 508"/>
                  <a:gd name="T1" fmla="*/ 112 h 416"/>
                  <a:gd name="T2" fmla="*/ 35 w 508"/>
                  <a:gd name="T3" fmla="*/ 265 h 416"/>
                  <a:gd name="T4" fmla="*/ 227 w 508"/>
                  <a:gd name="T5" fmla="*/ 400 h 416"/>
                  <a:gd name="T6" fmla="*/ 293 w 508"/>
                  <a:gd name="T7" fmla="*/ 361 h 416"/>
                  <a:gd name="T8" fmla="*/ 404 w 508"/>
                  <a:gd name="T9" fmla="*/ 358 h 416"/>
                  <a:gd name="T10" fmla="*/ 508 w 508"/>
                  <a:gd name="T11" fmla="*/ 140 h 416"/>
                  <a:gd name="T12" fmla="*/ 407 w 508"/>
                  <a:gd name="T13" fmla="*/ 22 h 416"/>
                  <a:gd name="T14" fmla="*/ 281 w 508"/>
                  <a:gd name="T15" fmla="*/ 10 h 416"/>
                  <a:gd name="T16" fmla="*/ 206 w 508"/>
                  <a:gd name="T17" fmla="*/ 43 h 416"/>
                  <a:gd name="T18" fmla="*/ 110 w 508"/>
                  <a:gd name="T19" fmla="*/ 19 h 416"/>
                  <a:gd name="T20" fmla="*/ 17 w 508"/>
                  <a:gd name="T21" fmla="*/ 112 h 41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508"/>
                  <a:gd name="T34" fmla="*/ 0 h 416"/>
                  <a:gd name="T35" fmla="*/ 508 w 508"/>
                  <a:gd name="T36" fmla="*/ 416 h 41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508" h="416">
                    <a:moveTo>
                      <a:pt x="17" y="112"/>
                    </a:moveTo>
                    <a:cubicBezTo>
                      <a:pt x="5" y="153"/>
                      <a:pt x="0" y="217"/>
                      <a:pt x="35" y="265"/>
                    </a:cubicBezTo>
                    <a:cubicBezTo>
                      <a:pt x="70" y="313"/>
                      <a:pt x="184" y="384"/>
                      <a:pt x="227" y="400"/>
                    </a:cubicBezTo>
                    <a:cubicBezTo>
                      <a:pt x="270" y="416"/>
                      <a:pt x="264" y="368"/>
                      <a:pt x="293" y="361"/>
                    </a:cubicBezTo>
                    <a:cubicBezTo>
                      <a:pt x="322" y="354"/>
                      <a:pt x="368" y="395"/>
                      <a:pt x="404" y="358"/>
                    </a:cubicBezTo>
                    <a:cubicBezTo>
                      <a:pt x="440" y="321"/>
                      <a:pt x="508" y="196"/>
                      <a:pt x="508" y="140"/>
                    </a:cubicBezTo>
                    <a:cubicBezTo>
                      <a:pt x="508" y="84"/>
                      <a:pt x="445" y="44"/>
                      <a:pt x="407" y="22"/>
                    </a:cubicBezTo>
                    <a:cubicBezTo>
                      <a:pt x="369" y="0"/>
                      <a:pt x="314" y="7"/>
                      <a:pt x="281" y="10"/>
                    </a:cubicBezTo>
                    <a:cubicBezTo>
                      <a:pt x="248" y="13"/>
                      <a:pt x="234" y="42"/>
                      <a:pt x="206" y="43"/>
                    </a:cubicBezTo>
                    <a:cubicBezTo>
                      <a:pt x="178" y="44"/>
                      <a:pt x="142" y="7"/>
                      <a:pt x="110" y="19"/>
                    </a:cubicBezTo>
                    <a:cubicBezTo>
                      <a:pt x="78" y="31"/>
                      <a:pt x="31" y="70"/>
                      <a:pt x="17" y="112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0000"/>
                  </a:gs>
                  <a:gs pos="100000">
                    <a:srgbClr val="FFCC00"/>
                  </a:gs>
                </a:gsLst>
                <a:path path="rect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36" name="Freeform 445"/>
              <p:cNvSpPr>
                <a:spLocks/>
              </p:cNvSpPr>
              <p:nvPr/>
            </p:nvSpPr>
            <p:spPr bwMode="auto">
              <a:xfrm>
                <a:off x="4084" y="1567"/>
                <a:ext cx="296" cy="258"/>
              </a:xfrm>
              <a:custGeom>
                <a:avLst/>
                <a:gdLst>
                  <a:gd name="T0" fmla="*/ 215 w 288"/>
                  <a:gd name="T1" fmla="*/ 97 h 218"/>
                  <a:gd name="T2" fmla="*/ 49 w 288"/>
                  <a:gd name="T3" fmla="*/ 21 h 218"/>
                  <a:gd name="T4" fmla="*/ 4 w 288"/>
                  <a:gd name="T5" fmla="*/ 226 h 218"/>
                  <a:gd name="T6" fmla="*/ 78 w 288"/>
                  <a:gd name="T7" fmla="*/ 449 h 218"/>
                  <a:gd name="T8" fmla="*/ 289 w 288"/>
                  <a:gd name="T9" fmla="*/ 484 h 218"/>
                  <a:gd name="T10" fmla="*/ 326 w 288"/>
                  <a:gd name="T11" fmla="*/ 318 h 218"/>
                  <a:gd name="T12" fmla="*/ 215 w 288"/>
                  <a:gd name="T13" fmla="*/ 97 h 21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88"/>
                  <a:gd name="T22" fmla="*/ 0 h 218"/>
                  <a:gd name="T23" fmla="*/ 288 w 288"/>
                  <a:gd name="T24" fmla="*/ 218 h 21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88" h="218">
                    <a:moveTo>
                      <a:pt x="188" y="41"/>
                    </a:moveTo>
                    <a:cubicBezTo>
                      <a:pt x="148" y="20"/>
                      <a:pt x="75" y="0"/>
                      <a:pt x="44" y="9"/>
                    </a:cubicBezTo>
                    <a:cubicBezTo>
                      <a:pt x="13" y="18"/>
                      <a:pt x="0" y="66"/>
                      <a:pt x="4" y="97"/>
                    </a:cubicBezTo>
                    <a:cubicBezTo>
                      <a:pt x="8" y="128"/>
                      <a:pt x="27" y="174"/>
                      <a:pt x="68" y="193"/>
                    </a:cubicBezTo>
                    <a:cubicBezTo>
                      <a:pt x="109" y="212"/>
                      <a:pt x="216" y="218"/>
                      <a:pt x="252" y="209"/>
                    </a:cubicBezTo>
                    <a:cubicBezTo>
                      <a:pt x="288" y="200"/>
                      <a:pt x="288" y="162"/>
                      <a:pt x="284" y="137"/>
                    </a:cubicBezTo>
                    <a:cubicBezTo>
                      <a:pt x="280" y="112"/>
                      <a:pt x="228" y="62"/>
                      <a:pt x="188" y="4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0000"/>
                  </a:gs>
                  <a:gs pos="100000">
                    <a:srgbClr val="FF3300"/>
                  </a:gs>
                </a:gsLst>
                <a:path path="rect">
                  <a:fillToRect l="50000" t="50000" r="50000" b="50000"/>
                </a:path>
              </a:gradFill>
              <a:ln w="9525">
                <a:noFill/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37" name="Freeform 446"/>
              <p:cNvSpPr>
                <a:spLocks/>
              </p:cNvSpPr>
              <p:nvPr/>
            </p:nvSpPr>
            <p:spPr bwMode="auto">
              <a:xfrm>
                <a:off x="4179" y="1458"/>
                <a:ext cx="78" cy="102"/>
              </a:xfrm>
              <a:custGeom>
                <a:avLst/>
                <a:gdLst>
                  <a:gd name="T0" fmla="*/ 78 w 78"/>
                  <a:gd name="T1" fmla="*/ 102 h 102"/>
                  <a:gd name="T2" fmla="*/ 3 w 78"/>
                  <a:gd name="T3" fmla="*/ 63 h 102"/>
                  <a:gd name="T4" fmla="*/ 0 w 78"/>
                  <a:gd name="T5" fmla="*/ 0 h 102"/>
                  <a:gd name="T6" fmla="*/ 60 w 78"/>
                  <a:gd name="T7" fmla="*/ 45 h 102"/>
                  <a:gd name="T8" fmla="*/ 78 w 78"/>
                  <a:gd name="T9" fmla="*/ 102 h 10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8"/>
                  <a:gd name="T16" fmla="*/ 0 h 102"/>
                  <a:gd name="T17" fmla="*/ 78 w 78"/>
                  <a:gd name="T18" fmla="*/ 102 h 10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8" h="102">
                    <a:moveTo>
                      <a:pt x="78" y="102"/>
                    </a:moveTo>
                    <a:lnTo>
                      <a:pt x="3" y="63"/>
                    </a:lnTo>
                    <a:lnTo>
                      <a:pt x="0" y="0"/>
                    </a:lnTo>
                    <a:lnTo>
                      <a:pt x="60" y="45"/>
                    </a:lnTo>
                    <a:lnTo>
                      <a:pt x="78" y="102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3B00"/>
                  </a:gs>
                  <a:gs pos="50000">
                    <a:srgbClr val="008000"/>
                  </a:gs>
                  <a:gs pos="100000">
                    <a:srgbClr val="003B00"/>
                  </a:gs>
                </a:gsLst>
                <a:lin ang="5400000" scaled="1"/>
              </a:gradFill>
              <a:ln w="63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38" name="Freeform 447"/>
              <p:cNvSpPr>
                <a:spLocks/>
              </p:cNvSpPr>
              <p:nvPr/>
            </p:nvSpPr>
            <p:spPr bwMode="auto">
              <a:xfrm>
                <a:off x="4218" y="1421"/>
                <a:ext cx="37" cy="127"/>
              </a:xfrm>
              <a:custGeom>
                <a:avLst/>
                <a:gdLst>
                  <a:gd name="T0" fmla="*/ 37 w 37"/>
                  <a:gd name="T1" fmla="*/ 127 h 127"/>
                  <a:gd name="T2" fmla="*/ 0 w 37"/>
                  <a:gd name="T3" fmla="*/ 46 h 127"/>
                  <a:gd name="T4" fmla="*/ 16 w 37"/>
                  <a:gd name="T5" fmla="*/ 0 h 127"/>
                  <a:gd name="T6" fmla="*/ 19 w 37"/>
                  <a:gd name="T7" fmla="*/ 32 h 127"/>
                  <a:gd name="T8" fmla="*/ 37 w 37"/>
                  <a:gd name="T9" fmla="*/ 127 h 1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7"/>
                  <a:gd name="T16" fmla="*/ 0 h 127"/>
                  <a:gd name="T17" fmla="*/ 37 w 37"/>
                  <a:gd name="T18" fmla="*/ 127 h 1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7" h="127">
                    <a:moveTo>
                      <a:pt x="37" y="127"/>
                    </a:moveTo>
                    <a:lnTo>
                      <a:pt x="0" y="46"/>
                    </a:lnTo>
                    <a:lnTo>
                      <a:pt x="16" y="0"/>
                    </a:lnTo>
                    <a:lnTo>
                      <a:pt x="19" y="32"/>
                    </a:lnTo>
                    <a:lnTo>
                      <a:pt x="37" y="127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3B00"/>
                  </a:gs>
                  <a:gs pos="50000">
                    <a:srgbClr val="008000"/>
                  </a:gs>
                  <a:gs pos="100000">
                    <a:srgbClr val="003B00"/>
                  </a:gs>
                </a:gsLst>
                <a:lin ang="5400000" scaled="1"/>
              </a:gradFill>
              <a:ln w="63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39" name="Freeform 448"/>
              <p:cNvSpPr>
                <a:spLocks/>
              </p:cNvSpPr>
              <p:nvPr/>
            </p:nvSpPr>
            <p:spPr bwMode="auto">
              <a:xfrm>
                <a:off x="4257" y="1435"/>
                <a:ext cx="39" cy="123"/>
              </a:xfrm>
              <a:custGeom>
                <a:avLst/>
                <a:gdLst>
                  <a:gd name="T0" fmla="*/ 0 w 39"/>
                  <a:gd name="T1" fmla="*/ 123 h 123"/>
                  <a:gd name="T2" fmla="*/ 12 w 39"/>
                  <a:gd name="T3" fmla="*/ 28 h 123"/>
                  <a:gd name="T4" fmla="*/ 35 w 39"/>
                  <a:gd name="T5" fmla="*/ 0 h 123"/>
                  <a:gd name="T6" fmla="*/ 39 w 39"/>
                  <a:gd name="T7" fmla="*/ 50 h 123"/>
                  <a:gd name="T8" fmla="*/ 0 w 39"/>
                  <a:gd name="T9" fmla="*/ 123 h 1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9"/>
                  <a:gd name="T16" fmla="*/ 0 h 123"/>
                  <a:gd name="T17" fmla="*/ 39 w 39"/>
                  <a:gd name="T18" fmla="*/ 123 h 12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9" h="123">
                    <a:moveTo>
                      <a:pt x="0" y="123"/>
                    </a:moveTo>
                    <a:lnTo>
                      <a:pt x="12" y="28"/>
                    </a:lnTo>
                    <a:lnTo>
                      <a:pt x="35" y="0"/>
                    </a:lnTo>
                    <a:lnTo>
                      <a:pt x="39" y="50"/>
                    </a:lnTo>
                    <a:lnTo>
                      <a:pt x="0" y="123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3B00"/>
                  </a:gs>
                  <a:gs pos="50000">
                    <a:srgbClr val="008000"/>
                  </a:gs>
                  <a:gs pos="100000">
                    <a:srgbClr val="003B00"/>
                  </a:gs>
                </a:gsLst>
                <a:lin ang="5400000" scaled="1"/>
              </a:gradFill>
              <a:ln w="63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40" name="Freeform 449"/>
              <p:cNvSpPr>
                <a:spLocks/>
              </p:cNvSpPr>
              <p:nvPr/>
            </p:nvSpPr>
            <p:spPr bwMode="auto">
              <a:xfrm>
                <a:off x="4260" y="1444"/>
                <a:ext cx="84" cy="116"/>
              </a:xfrm>
              <a:custGeom>
                <a:avLst/>
                <a:gdLst>
                  <a:gd name="T0" fmla="*/ 0 w 84"/>
                  <a:gd name="T1" fmla="*/ 116 h 116"/>
                  <a:gd name="T2" fmla="*/ 40 w 84"/>
                  <a:gd name="T3" fmla="*/ 27 h 116"/>
                  <a:gd name="T4" fmla="*/ 78 w 84"/>
                  <a:gd name="T5" fmla="*/ 0 h 116"/>
                  <a:gd name="T6" fmla="*/ 84 w 84"/>
                  <a:gd name="T7" fmla="*/ 49 h 116"/>
                  <a:gd name="T8" fmla="*/ 0 w 84"/>
                  <a:gd name="T9" fmla="*/ 116 h 1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4"/>
                  <a:gd name="T16" fmla="*/ 0 h 116"/>
                  <a:gd name="T17" fmla="*/ 84 w 84"/>
                  <a:gd name="T18" fmla="*/ 116 h 11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4" h="116">
                    <a:moveTo>
                      <a:pt x="0" y="116"/>
                    </a:moveTo>
                    <a:lnTo>
                      <a:pt x="40" y="27"/>
                    </a:lnTo>
                    <a:lnTo>
                      <a:pt x="78" y="0"/>
                    </a:lnTo>
                    <a:lnTo>
                      <a:pt x="84" y="49"/>
                    </a:lnTo>
                    <a:lnTo>
                      <a:pt x="0" y="116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3B00"/>
                  </a:gs>
                  <a:gs pos="50000">
                    <a:srgbClr val="008000"/>
                  </a:gs>
                  <a:gs pos="100000">
                    <a:srgbClr val="003B00"/>
                  </a:gs>
                </a:gsLst>
                <a:lin ang="5400000" scaled="1"/>
              </a:gradFill>
              <a:ln w="63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41" name="Freeform 450"/>
              <p:cNvSpPr>
                <a:spLocks/>
              </p:cNvSpPr>
              <p:nvPr/>
            </p:nvSpPr>
            <p:spPr bwMode="auto">
              <a:xfrm>
                <a:off x="4338" y="1875"/>
                <a:ext cx="36" cy="18"/>
              </a:xfrm>
              <a:custGeom>
                <a:avLst/>
                <a:gdLst>
                  <a:gd name="T0" fmla="*/ 0 w 36"/>
                  <a:gd name="T1" fmla="*/ 9 h 18"/>
                  <a:gd name="T2" fmla="*/ 21 w 36"/>
                  <a:gd name="T3" fmla="*/ 18 h 18"/>
                  <a:gd name="T4" fmla="*/ 36 w 36"/>
                  <a:gd name="T5" fmla="*/ 0 h 18"/>
                  <a:gd name="T6" fmla="*/ 0 w 36"/>
                  <a:gd name="T7" fmla="*/ 9 h 1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6"/>
                  <a:gd name="T13" fmla="*/ 0 h 18"/>
                  <a:gd name="T14" fmla="*/ 36 w 36"/>
                  <a:gd name="T15" fmla="*/ 18 h 1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6" h="18">
                    <a:moveTo>
                      <a:pt x="0" y="9"/>
                    </a:moveTo>
                    <a:lnTo>
                      <a:pt x="21" y="18"/>
                    </a:lnTo>
                    <a:lnTo>
                      <a:pt x="36" y="0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chemeClr val="tx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23" name="Group 472"/>
            <p:cNvGrpSpPr>
              <a:grpSpLocks/>
            </p:cNvGrpSpPr>
            <p:nvPr/>
          </p:nvGrpSpPr>
          <p:grpSpPr bwMode="auto">
            <a:xfrm>
              <a:off x="3548" y="3005"/>
              <a:ext cx="508" cy="509"/>
              <a:chOff x="4060" y="1421"/>
              <a:chExt cx="508" cy="509"/>
            </a:xfrm>
          </p:grpSpPr>
          <p:sp>
            <p:nvSpPr>
              <p:cNvPr id="2128" name="Freeform 473"/>
              <p:cNvSpPr>
                <a:spLocks/>
              </p:cNvSpPr>
              <p:nvPr/>
            </p:nvSpPr>
            <p:spPr bwMode="auto">
              <a:xfrm>
                <a:off x="4060" y="1514"/>
                <a:ext cx="508" cy="416"/>
              </a:xfrm>
              <a:custGeom>
                <a:avLst/>
                <a:gdLst>
                  <a:gd name="T0" fmla="*/ 17 w 508"/>
                  <a:gd name="T1" fmla="*/ 112 h 416"/>
                  <a:gd name="T2" fmla="*/ 35 w 508"/>
                  <a:gd name="T3" fmla="*/ 265 h 416"/>
                  <a:gd name="T4" fmla="*/ 227 w 508"/>
                  <a:gd name="T5" fmla="*/ 400 h 416"/>
                  <a:gd name="T6" fmla="*/ 293 w 508"/>
                  <a:gd name="T7" fmla="*/ 361 h 416"/>
                  <a:gd name="T8" fmla="*/ 404 w 508"/>
                  <a:gd name="T9" fmla="*/ 358 h 416"/>
                  <a:gd name="T10" fmla="*/ 508 w 508"/>
                  <a:gd name="T11" fmla="*/ 140 h 416"/>
                  <a:gd name="T12" fmla="*/ 407 w 508"/>
                  <a:gd name="T13" fmla="*/ 22 h 416"/>
                  <a:gd name="T14" fmla="*/ 281 w 508"/>
                  <a:gd name="T15" fmla="*/ 10 h 416"/>
                  <a:gd name="T16" fmla="*/ 206 w 508"/>
                  <a:gd name="T17" fmla="*/ 43 h 416"/>
                  <a:gd name="T18" fmla="*/ 110 w 508"/>
                  <a:gd name="T19" fmla="*/ 19 h 416"/>
                  <a:gd name="T20" fmla="*/ 17 w 508"/>
                  <a:gd name="T21" fmla="*/ 112 h 41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508"/>
                  <a:gd name="T34" fmla="*/ 0 h 416"/>
                  <a:gd name="T35" fmla="*/ 508 w 508"/>
                  <a:gd name="T36" fmla="*/ 416 h 41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508" h="416">
                    <a:moveTo>
                      <a:pt x="17" y="112"/>
                    </a:moveTo>
                    <a:cubicBezTo>
                      <a:pt x="5" y="153"/>
                      <a:pt x="0" y="217"/>
                      <a:pt x="35" y="265"/>
                    </a:cubicBezTo>
                    <a:cubicBezTo>
                      <a:pt x="70" y="313"/>
                      <a:pt x="184" y="384"/>
                      <a:pt x="227" y="400"/>
                    </a:cubicBezTo>
                    <a:cubicBezTo>
                      <a:pt x="270" y="416"/>
                      <a:pt x="264" y="368"/>
                      <a:pt x="293" y="361"/>
                    </a:cubicBezTo>
                    <a:cubicBezTo>
                      <a:pt x="322" y="354"/>
                      <a:pt x="368" y="395"/>
                      <a:pt x="404" y="358"/>
                    </a:cubicBezTo>
                    <a:cubicBezTo>
                      <a:pt x="440" y="321"/>
                      <a:pt x="508" y="196"/>
                      <a:pt x="508" y="140"/>
                    </a:cubicBezTo>
                    <a:cubicBezTo>
                      <a:pt x="508" y="84"/>
                      <a:pt x="445" y="44"/>
                      <a:pt x="407" y="22"/>
                    </a:cubicBezTo>
                    <a:cubicBezTo>
                      <a:pt x="369" y="0"/>
                      <a:pt x="314" y="7"/>
                      <a:pt x="281" y="10"/>
                    </a:cubicBezTo>
                    <a:cubicBezTo>
                      <a:pt x="248" y="13"/>
                      <a:pt x="234" y="42"/>
                      <a:pt x="206" y="43"/>
                    </a:cubicBezTo>
                    <a:cubicBezTo>
                      <a:pt x="178" y="44"/>
                      <a:pt x="142" y="7"/>
                      <a:pt x="110" y="19"/>
                    </a:cubicBezTo>
                    <a:cubicBezTo>
                      <a:pt x="78" y="31"/>
                      <a:pt x="31" y="70"/>
                      <a:pt x="17" y="112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0000"/>
                  </a:gs>
                  <a:gs pos="100000">
                    <a:srgbClr val="FFCC00"/>
                  </a:gs>
                </a:gsLst>
                <a:path path="rect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29" name="Freeform 474"/>
              <p:cNvSpPr>
                <a:spLocks/>
              </p:cNvSpPr>
              <p:nvPr/>
            </p:nvSpPr>
            <p:spPr bwMode="auto">
              <a:xfrm>
                <a:off x="4084" y="1567"/>
                <a:ext cx="296" cy="258"/>
              </a:xfrm>
              <a:custGeom>
                <a:avLst/>
                <a:gdLst>
                  <a:gd name="T0" fmla="*/ 215 w 288"/>
                  <a:gd name="T1" fmla="*/ 97 h 218"/>
                  <a:gd name="T2" fmla="*/ 49 w 288"/>
                  <a:gd name="T3" fmla="*/ 21 h 218"/>
                  <a:gd name="T4" fmla="*/ 4 w 288"/>
                  <a:gd name="T5" fmla="*/ 226 h 218"/>
                  <a:gd name="T6" fmla="*/ 78 w 288"/>
                  <a:gd name="T7" fmla="*/ 449 h 218"/>
                  <a:gd name="T8" fmla="*/ 289 w 288"/>
                  <a:gd name="T9" fmla="*/ 484 h 218"/>
                  <a:gd name="T10" fmla="*/ 326 w 288"/>
                  <a:gd name="T11" fmla="*/ 318 h 218"/>
                  <a:gd name="T12" fmla="*/ 215 w 288"/>
                  <a:gd name="T13" fmla="*/ 97 h 21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88"/>
                  <a:gd name="T22" fmla="*/ 0 h 218"/>
                  <a:gd name="T23" fmla="*/ 288 w 288"/>
                  <a:gd name="T24" fmla="*/ 218 h 21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88" h="218">
                    <a:moveTo>
                      <a:pt x="188" y="41"/>
                    </a:moveTo>
                    <a:cubicBezTo>
                      <a:pt x="148" y="20"/>
                      <a:pt x="75" y="0"/>
                      <a:pt x="44" y="9"/>
                    </a:cubicBezTo>
                    <a:cubicBezTo>
                      <a:pt x="13" y="18"/>
                      <a:pt x="0" y="66"/>
                      <a:pt x="4" y="97"/>
                    </a:cubicBezTo>
                    <a:cubicBezTo>
                      <a:pt x="8" y="128"/>
                      <a:pt x="27" y="174"/>
                      <a:pt x="68" y="193"/>
                    </a:cubicBezTo>
                    <a:cubicBezTo>
                      <a:pt x="109" y="212"/>
                      <a:pt x="216" y="218"/>
                      <a:pt x="252" y="209"/>
                    </a:cubicBezTo>
                    <a:cubicBezTo>
                      <a:pt x="288" y="200"/>
                      <a:pt x="288" y="162"/>
                      <a:pt x="284" y="137"/>
                    </a:cubicBezTo>
                    <a:cubicBezTo>
                      <a:pt x="280" y="112"/>
                      <a:pt x="228" y="62"/>
                      <a:pt x="188" y="4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0000"/>
                  </a:gs>
                  <a:gs pos="100000">
                    <a:srgbClr val="FF3300"/>
                  </a:gs>
                </a:gsLst>
                <a:path path="rect">
                  <a:fillToRect l="50000" t="50000" r="50000" b="50000"/>
                </a:path>
              </a:gradFill>
              <a:ln w="9525">
                <a:noFill/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30" name="Freeform 475"/>
              <p:cNvSpPr>
                <a:spLocks/>
              </p:cNvSpPr>
              <p:nvPr/>
            </p:nvSpPr>
            <p:spPr bwMode="auto">
              <a:xfrm>
                <a:off x="4179" y="1458"/>
                <a:ext cx="78" cy="102"/>
              </a:xfrm>
              <a:custGeom>
                <a:avLst/>
                <a:gdLst>
                  <a:gd name="T0" fmla="*/ 78 w 78"/>
                  <a:gd name="T1" fmla="*/ 102 h 102"/>
                  <a:gd name="T2" fmla="*/ 3 w 78"/>
                  <a:gd name="T3" fmla="*/ 63 h 102"/>
                  <a:gd name="T4" fmla="*/ 0 w 78"/>
                  <a:gd name="T5" fmla="*/ 0 h 102"/>
                  <a:gd name="T6" fmla="*/ 60 w 78"/>
                  <a:gd name="T7" fmla="*/ 45 h 102"/>
                  <a:gd name="T8" fmla="*/ 78 w 78"/>
                  <a:gd name="T9" fmla="*/ 102 h 10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8"/>
                  <a:gd name="T16" fmla="*/ 0 h 102"/>
                  <a:gd name="T17" fmla="*/ 78 w 78"/>
                  <a:gd name="T18" fmla="*/ 102 h 10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8" h="102">
                    <a:moveTo>
                      <a:pt x="78" y="102"/>
                    </a:moveTo>
                    <a:lnTo>
                      <a:pt x="3" y="63"/>
                    </a:lnTo>
                    <a:lnTo>
                      <a:pt x="0" y="0"/>
                    </a:lnTo>
                    <a:lnTo>
                      <a:pt x="60" y="45"/>
                    </a:lnTo>
                    <a:lnTo>
                      <a:pt x="78" y="102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3B00"/>
                  </a:gs>
                  <a:gs pos="50000">
                    <a:srgbClr val="008000"/>
                  </a:gs>
                  <a:gs pos="100000">
                    <a:srgbClr val="003B00"/>
                  </a:gs>
                </a:gsLst>
                <a:lin ang="5400000" scaled="1"/>
              </a:gradFill>
              <a:ln w="63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31" name="Freeform 476"/>
              <p:cNvSpPr>
                <a:spLocks/>
              </p:cNvSpPr>
              <p:nvPr/>
            </p:nvSpPr>
            <p:spPr bwMode="auto">
              <a:xfrm>
                <a:off x="4218" y="1421"/>
                <a:ext cx="37" cy="127"/>
              </a:xfrm>
              <a:custGeom>
                <a:avLst/>
                <a:gdLst>
                  <a:gd name="T0" fmla="*/ 37 w 37"/>
                  <a:gd name="T1" fmla="*/ 127 h 127"/>
                  <a:gd name="T2" fmla="*/ 0 w 37"/>
                  <a:gd name="T3" fmla="*/ 46 h 127"/>
                  <a:gd name="T4" fmla="*/ 16 w 37"/>
                  <a:gd name="T5" fmla="*/ 0 h 127"/>
                  <a:gd name="T6" fmla="*/ 19 w 37"/>
                  <a:gd name="T7" fmla="*/ 32 h 127"/>
                  <a:gd name="T8" fmla="*/ 37 w 37"/>
                  <a:gd name="T9" fmla="*/ 127 h 1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7"/>
                  <a:gd name="T16" fmla="*/ 0 h 127"/>
                  <a:gd name="T17" fmla="*/ 37 w 37"/>
                  <a:gd name="T18" fmla="*/ 127 h 1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7" h="127">
                    <a:moveTo>
                      <a:pt x="37" y="127"/>
                    </a:moveTo>
                    <a:lnTo>
                      <a:pt x="0" y="46"/>
                    </a:lnTo>
                    <a:lnTo>
                      <a:pt x="16" y="0"/>
                    </a:lnTo>
                    <a:lnTo>
                      <a:pt x="19" y="32"/>
                    </a:lnTo>
                    <a:lnTo>
                      <a:pt x="37" y="127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3B00"/>
                  </a:gs>
                  <a:gs pos="50000">
                    <a:srgbClr val="008000"/>
                  </a:gs>
                  <a:gs pos="100000">
                    <a:srgbClr val="003B00"/>
                  </a:gs>
                </a:gsLst>
                <a:lin ang="5400000" scaled="1"/>
              </a:gradFill>
              <a:ln w="63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32" name="Freeform 477"/>
              <p:cNvSpPr>
                <a:spLocks/>
              </p:cNvSpPr>
              <p:nvPr/>
            </p:nvSpPr>
            <p:spPr bwMode="auto">
              <a:xfrm>
                <a:off x="4257" y="1435"/>
                <a:ext cx="39" cy="123"/>
              </a:xfrm>
              <a:custGeom>
                <a:avLst/>
                <a:gdLst>
                  <a:gd name="T0" fmla="*/ 0 w 39"/>
                  <a:gd name="T1" fmla="*/ 123 h 123"/>
                  <a:gd name="T2" fmla="*/ 12 w 39"/>
                  <a:gd name="T3" fmla="*/ 28 h 123"/>
                  <a:gd name="T4" fmla="*/ 35 w 39"/>
                  <a:gd name="T5" fmla="*/ 0 h 123"/>
                  <a:gd name="T6" fmla="*/ 39 w 39"/>
                  <a:gd name="T7" fmla="*/ 50 h 123"/>
                  <a:gd name="T8" fmla="*/ 0 w 39"/>
                  <a:gd name="T9" fmla="*/ 123 h 1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9"/>
                  <a:gd name="T16" fmla="*/ 0 h 123"/>
                  <a:gd name="T17" fmla="*/ 39 w 39"/>
                  <a:gd name="T18" fmla="*/ 123 h 12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9" h="123">
                    <a:moveTo>
                      <a:pt x="0" y="123"/>
                    </a:moveTo>
                    <a:lnTo>
                      <a:pt x="12" y="28"/>
                    </a:lnTo>
                    <a:lnTo>
                      <a:pt x="35" y="0"/>
                    </a:lnTo>
                    <a:lnTo>
                      <a:pt x="39" y="50"/>
                    </a:lnTo>
                    <a:lnTo>
                      <a:pt x="0" y="123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3B00"/>
                  </a:gs>
                  <a:gs pos="50000">
                    <a:srgbClr val="008000"/>
                  </a:gs>
                  <a:gs pos="100000">
                    <a:srgbClr val="003B00"/>
                  </a:gs>
                </a:gsLst>
                <a:lin ang="5400000" scaled="1"/>
              </a:gradFill>
              <a:ln w="63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33" name="Freeform 478"/>
              <p:cNvSpPr>
                <a:spLocks/>
              </p:cNvSpPr>
              <p:nvPr/>
            </p:nvSpPr>
            <p:spPr bwMode="auto">
              <a:xfrm>
                <a:off x="4260" y="1444"/>
                <a:ext cx="84" cy="116"/>
              </a:xfrm>
              <a:custGeom>
                <a:avLst/>
                <a:gdLst>
                  <a:gd name="T0" fmla="*/ 0 w 84"/>
                  <a:gd name="T1" fmla="*/ 116 h 116"/>
                  <a:gd name="T2" fmla="*/ 40 w 84"/>
                  <a:gd name="T3" fmla="*/ 27 h 116"/>
                  <a:gd name="T4" fmla="*/ 78 w 84"/>
                  <a:gd name="T5" fmla="*/ 0 h 116"/>
                  <a:gd name="T6" fmla="*/ 84 w 84"/>
                  <a:gd name="T7" fmla="*/ 49 h 116"/>
                  <a:gd name="T8" fmla="*/ 0 w 84"/>
                  <a:gd name="T9" fmla="*/ 116 h 1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4"/>
                  <a:gd name="T16" fmla="*/ 0 h 116"/>
                  <a:gd name="T17" fmla="*/ 84 w 84"/>
                  <a:gd name="T18" fmla="*/ 116 h 11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4" h="116">
                    <a:moveTo>
                      <a:pt x="0" y="116"/>
                    </a:moveTo>
                    <a:lnTo>
                      <a:pt x="40" y="27"/>
                    </a:lnTo>
                    <a:lnTo>
                      <a:pt x="78" y="0"/>
                    </a:lnTo>
                    <a:lnTo>
                      <a:pt x="84" y="49"/>
                    </a:lnTo>
                    <a:lnTo>
                      <a:pt x="0" y="116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3B00"/>
                  </a:gs>
                  <a:gs pos="50000">
                    <a:srgbClr val="008000"/>
                  </a:gs>
                  <a:gs pos="100000">
                    <a:srgbClr val="003B00"/>
                  </a:gs>
                </a:gsLst>
                <a:lin ang="5400000" scaled="1"/>
              </a:gradFill>
              <a:ln w="63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34" name="Freeform 479"/>
              <p:cNvSpPr>
                <a:spLocks/>
              </p:cNvSpPr>
              <p:nvPr/>
            </p:nvSpPr>
            <p:spPr bwMode="auto">
              <a:xfrm>
                <a:off x="4338" y="1875"/>
                <a:ext cx="36" cy="18"/>
              </a:xfrm>
              <a:custGeom>
                <a:avLst/>
                <a:gdLst>
                  <a:gd name="T0" fmla="*/ 0 w 36"/>
                  <a:gd name="T1" fmla="*/ 9 h 18"/>
                  <a:gd name="T2" fmla="*/ 21 w 36"/>
                  <a:gd name="T3" fmla="*/ 18 h 18"/>
                  <a:gd name="T4" fmla="*/ 36 w 36"/>
                  <a:gd name="T5" fmla="*/ 0 h 18"/>
                  <a:gd name="T6" fmla="*/ 0 w 36"/>
                  <a:gd name="T7" fmla="*/ 9 h 1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6"/>
                  <a:gd name="T13" fmla="*/ 0 h 18"/>
                  <a:gd name="T14" fmla="*/ 36 w 36"/>
                  <a:gd name="T15" fmla="*/ 18 h 1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6" h="18">
                    <a:moveTo>
                      <a:pt x="0" y="9"/>
                    </a:moveTo>
                    <a:lnTo>
                      <a:pt x="21" y="18"/>
                    </a:lnTo>
                    <a:lnTo>
                      <a:pt x="36" y="0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chemeClr val="tx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24" name="Group 537"/>
            <p:cNvGrpSpPr>
              <a:grpSpLocks/>
            </p:cNvGrpSpPr>
            <p:nvPr/>
          </p:nvGrpSpPr>
          <p:grpSpPr bwMode="auto">
            <a:xfrm>
              <a:off x="3193" y="2879"/>
              <a:ext cx="508" cy="486"/>
              <a:chOff x="2705" y="1727"/>
              <a:chExt cx="508" cy="486"/>
            </a:xfrm>
          </p:grpSpPr>
          <p:sp>
            <p:nvSpPr>
              <p:cNvPr id="2121" name="Freeform 538"/>
              <p:cNvSpPr>
                <a:spLocks/>
              </p:cNvSpPr>
              <p:nvPr/>
            </p:nvSpPr>
            <p:spPr bwMode="auto">
              <a:xfrm rot="19368918" flipH="1">
                <a:off x="2939" y="1737"/>
                <a:ext cx="78" cy="102"/>
              </a:xfrm>
              <a:custGeom>
                <a:avLst/>
                <a:gdLst>
                  <a:gd name="T0" fmla="*/ 78 w 78"/>
                  <a:gd name="T1" fmla="*/ 102 h 102"/>
                  <a:gd name="T2" fmla="*/ 3 w 78"/>
                  <a:gd name="T3" fmla="*/ 63 h 102"/>
                  <a:gd name="T4" fmla="*/ 0 w 78"/>
                  <a:gd name="T5" fmla="*/ 0 h 102"/>
                  <a:gd name="T6" fmla="*/ 60 w 78"/>
                  <a:gd name="T7" fmla="*/ 45 h 102"/>
                  <a:gd name="T8" fmla="*/ 78 w 78"/>
                  <a:gd name="T9" fmla="*/ 102 h 10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8"/>
                  <a:gd name="T16" fmla="*/ 0 h 102"/>
                  <a:gd name="T17" fmla="*/ 78 w 78"/>
                  <a:gd name="T18" fmla="*/ 102 h 10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8" h="102">
                    <a:moveTo>
                      <a:pt x="78" y="102"/>
                    </a:moveTo>
                    <a:lnTo>
                      <a:pt x="3" y="63"/>
                    </a:lnTo>
                    <a:lnTo>
                      <a:pt x="0" y="0"/>
                    </a:lnTo>
                    <a:lnTo>
                      <a:pt x="60" y="45"/>
                    </a:lnTo>
                    <a:lnTo>
                      <a:pt x="78" y="102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3B00"/>
                  </a:gs>
                  <a:gs pos="50000">
                    <a:srgbClr val="008000"/>
                  </a:gs>
                  <a:gs pos="100000">
                    <a:srgbClr val="003B00"/>
                  </a:gs>
                </a:gsLst>
                <a:lin ang="5400000" scaled="1"/>
              </a:gradFill>
              <a:ln w="63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22" name="Freeform 539"/>
              <p:cNvSpPr>
                <a:spLocks/>
              </p:cNvSpPr>
              <p:nvPr/>
            </p:nvSpPr>
            <p:spPr bwMode="auto">
              <a:xfrm rot="4980113">
                <a:off x="3053" y="1757"/>
                <a:ext cx="37" cy="127"/>
              </a:xfrm>
              <a:custGeom>
                <a:avLst/>
                <a:gdLst>
                  <a:gd name="T0" fmla="*/ 37 w 37"/>
                  <a:gd name="T1" fmla="*/ 127 h 127"/>
                  <a:gd name="T2" fmla="*/ 0 w 37"/>
                  <a:gd name="T3" fmla="*/ 46 h 127"/>
                  <a:gd name="T4" fmla="*/ 16 w 37"/>
                  <a:gd name="T5" fmla="*/ 0 h 127"/>
                  <a:gd name="T6" fmla="*/ 19 w 37"/>
                  <a:gd name="T7" fmla="*/ 32 h 127"/>
                  <a:gd name="T8" fmla="*/ 37 w 37"/>
                  <a:gd name="T9" fmla="*/ 127 h 1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7"/>
                  <a:gd name="T16" fmla="*/ 0 h 127"/>
                  <a:gd name="T17" fmla="*/ 37 w 37"/>
                  <a:gd name="T18" fmla="*/ 127 h 1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7" h="127">
                    <a:moveTo>
                      <a:pt x="37" y="127"/>
                    </a:moveTo>
                    <a:lnTo>
                      <a:pt x="0" y="46"/>
                    </a:lnTo>
                    <a:lnTo>
                      <a:pt x="16" y="0"/>
                    </a:lnTo>
                    <a:lnTo>
                      <a:pt x="19" y="32"/>
                    </a:lnTo>
                    <a:lnTo>
                      <a:pt x="37" y="127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3B00"/>
                  </a:gs>
                  <a:gs pos="50000">
                    <a:srgbClr val="008000"/>
                  </a:gs>
                  <a:gs pos="100000">
                    <a:srgbClr val="003B00"/>
                  </a:gs>
                </a:gsLst>
                <a:lin ang="5400000" scaled="1"/>
              </a:gradFill>
              <a:ln w="63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23" name="Freeform 540"/>
              <p:cNvSpPr>
                <a:spLocks/>
              </p:cNvSpPr>
              <p:nvPr/>
            </p:nvSpPr>
            <p:spPr bwMode="auto">
              <a:xfrm rot="19368918" flipH="1">
                <a:off x="2940" y="1745"/>
                <a:ext cx="39" cy="123"/>
              </a:xfrm>
              <a:custGeom>
                <a:avLst/>
                <a:gdLst>
                  <a:gd name="T0" fmla="*/ 0 w 39"/>
                  <a:gd name="T1" fmla="*/ 123 h 123"/>
                  <a:gd name="T2" fmla="*/ 12 w 39"/>
                  <a:gd name="T3" fmla="*/ 28 h 123"/>
                  <a:gd name="T4" fmla="*/ 35 w 39"/>
                  <a:gd name="T5" fmla="*/ 0 h 123"/>
                  <a:gd name="T6" fmla="*/ 39 w 39"/>
                  <a:gd name="T7" fmla="*/ 50 h 123"/>
                  <a:gd name="T8" fmla="*/ 0 w 39"/>
                  <a:gd name="T9" fmla="*/ 123 h 1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9"/>
                  <a:gd name="T16" fmla="*/ 0 h 123"/>
                  <a:gd name="T17" fmla="*/ 39 w 39"/>
                  <a:gd name="T18" fmla="*/ 123 h 12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9" h="123">
                    <a:moveTo>
                      <a:pt x="0" y="123"/>
                    </a:moveTo>
                    <a:lnTo>
                      <a:pt x="12" y="28"/>
                    </a:lnTo>
                    <a:lnTo>
                      <a:pt x="35" y="0"/>
                    </a:lnTo>
                    <a:lnTo>
                      <a:pt x="39" y="50"/>
                    </a:lnTo>
                    <a:lnTo>
                      <a:pt x="0" y="123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3B00"/>
                  </a:gs>
                  <a:gs pos="50000">
                    <a:srgbClr val="008000"/>
                  </a:gs>
                  <a:gs pos="100000">
                    <a:srgbClr val="003B00"/>
                  </a:gs>
                </a:gsLst>
                <a:lin ang="5400000" scaled="1"/>
              </a:gradFill>
              <a:ln w="63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24" name="Freeform 541"/>
              <p:cNvSpPr>
                <a:spLocks/>
              </p:cNvSpPr>
              <p:nvPr/>
            </p:nvSpPr>
            <p:spPr bwMode="auto">
              <a:xfrm rot="161331" flipH="1">
                <a:off x="2705" y="1797"/>
                <a:ext cx="508" cy="416"/>
              </a:xfrm>
              <a:custGeom>
                <a:avLst/>
                <a:gdLst>
                  <a:gd name="T0" fmla="*/ 17 w 508"/>
                  <a:gd name="T1" fmla="*/ 112 h 416"/>
                  <a:gd name="T2" fmla="*/ 35 w 508"/>
                  <a:gd name="T3" fmla="*/ 265 h 416"/>
                  <a:gd name="T4" fmla="*/ 227 w 508"/>
                  <a:gd name="T5" fmla="*/ 400 h 416"/>
                  <a:gd name="T6" fmla="*/ 293 w 508"/>
                  <a:gd name="T7" fmla="*/ 361 h 416"/>
                  <a:gd name="T8" fmla="*/ 404 w 508"/>
                  <a:gd name="T9" fmla="*/ 358 h 416"/>
                  <a:gd name="T10" fmla="*/ 508 w 508"/>
                  <a:gd name="T11" fmla="*/ 140 h 416"/>
                  <a:gd name="T12" fmla="*/ 407 w 508"/>
                  <a:gd name="T13" fmla="*/ 22 h 416"/>
                  <a:gd name="T14" fmla="*/ 281 w 508"/>
                  <a:gd name="T15" fmla="*/ 10 h 416"/>
                  <a:gd name="T16" fmla="*/ 206 w 508"/>
                  <a:gd name="T17" fmla="*/ 43 h 416"/>
                  <a:gd name="T18" fmla="*/ 110 w 508"/>
                  <a:gd name="T19" fmla="*/ 19 h 416"/>
                  <a:gd name="T20" fmla="*/ 17 w 508"/>
                  <a:gd name="T21" fmla="*/ 112 h 41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508"/>
                  <a:gd name="T34" fmla="*/ 0 h 416"/>
                  <a:gd name="T35" fmla="*/ 508 w 508"/>
                  <a:gd name="T36" fmla="*/ 416 h 41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508" h="416">
                    <a:moveTo>
                      <a:pt x="17" y="112"/>
                    </a:moveTo>
                    <a:cubicBezTo>
                      <a:pt x="5" y="153"/>
                      <a:pt x="0" y="217"/>
                      <a:pt x="35" y="265"/>
                    </a:cubicBezTo>
                    <a:cubicBezTo>
                      <a:pt x="70" y="313"/>
                      <a:pt x="184" y="384"/>
                      <a:pt x="227" y="400"/>
                    </a:cubicBezTo>
                    <a:cubicBezTo>
                      <a:pt x="270" y="416"/>
                      <a:pt x="264" y="368"/>
                      <a:pt x="293" y="361"/>
                    </a:cubicBezTo>
                    <a:cubicBezTo>
                      <a:pt x="322" y="354"/>
                      <a:pt x="368" y="395"/>
                      <a:pt x="404" y="358"/>
                    </a:cubicBezTo>
                    <a:cubicBezTo>
                      <a:pt x="440" y="321"/>
                      <a:pt x="508" y="196"/>
                      <a:pt x="508" y="140"/>
                    </a:cubicBezTo>
                    <a:cubicBezTo>
                      <a:pt x="508" y="84"/>
                      <a:pt x="445" y="44"/>
                      <a:pt x="407" y="22"/>
                    </a:cubicBezTo>
                    <a:cubicBezTo>
                      <a:pt x="369" y="0"/>
                      <a:pt x="314" y="7"/>
                      <a:pt x="281" y="10"/>
                    </a:cubicBezTo>
                    <a:cubicBezTo>
                      <a:pt x="248" y="13"/>
                      <a:pt x="234" y="42"/>
                      <a:pt x="206" y="43"/>
                    </a:cubicBezTo>
                    <a:cubicBezTo>
                      <a:pt x="178" y="44"/>
                      <a:pt x="142" y="7"/>
                      <a:pt x="110" y="19"/>
                    </a:cubicBezTo>
                    <a:cubicBezTo>
                      <a:pt x="78" y="31"/>
                      <a:pt x="31" y="70"/>
                      <a:pt x="17" y="112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CC0000"/>
                  </a:gs>
                  <a:gs pos="100000">
                    <a:srgbClr val="FF0000"/>
                  </a:gs>
                </a:gsLst>
                <a:path path="rect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25" name="Freeform 542"/>
              <p:cNvSpPr>
                <a:spLocks/>
              </p:cNvSpPr>
              <p:nvPr/>
            </p:nvSpPr>
            <p:spPr bwMode="auto">
              <a:xfrm rot="161331">
                <a:off x="2730" y="1846"/>
                <a:ext cx="296" cy="258"/>
              </a:xfrm>
              <a:custGeom>
                <a:avLst/>
                <a:gdLst>
                  <a:gd name="T0" fmla="*/ 215 w 288"/>
                  <a:gd name="T1" fmla="*/ 97 h 218"/>
                  <a:gd name="T2" fmla="*/ 49 w 288"/>
                  <a:gd name="T3" fmla="*/ 21 h 218"/>
                  <a:gd name="T4" fmla="*/ 4 w 288"/>
                  <a:gd name="T5" fmla="*/ 226 h 218"/>
                  <a:gd name="T6" fmla="*/ 78 w 288"/>
                  <a:gd name="T7" fmla="*/ 449 h 218"/>
                  <a:gd name="T8" fmla="*/ 289 w 288"/>
                  <a:gd name="T9" fmla="*/ 484 h 218"/>
                  <a:gd name="T10" fmla="*/ 326 w 288"/>
                  <a:gd name="T11" fmla="*/ 318 h 218"/>
                  <a:gd name="T12" fmla="*/ 215 w 288"/>
                  <a:gd name="T13" fmla="*/ 97 h 21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88"/>
                  <a:gd name="T22" fmla="*/ 0 h 218"/>
                  <a:gd name="T23" fmla="*/ 288 w 288"/>
                  <a:gd name="T24" fmla="*/ 218 h 21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88" h="218">
                    <a:moveTo>
                      <a:pt x="188" y="41"/>
                    </a:moveTo>
                    <a:cubicBezTo>
                      <a:pt x="148" y="20"/>
                      <a:pt x="75" y="0"/>
                      <a:pt x="44" y="9"/>
                    </a:cubicBezTo>
                    <a:cubicBezTo>
                      <a:pt x="13" y="18"/>
                      <a:pt x="0" y="66"/>
                      <a:pt x="4" y="97"/>
                    </a:cubicBezTo>
                    <a:cubicBezTo>
                      <a:pt x="8" y="128"/>
                      <a:pt x="27" y="174"/>
                      <a:pt x="68" y="193"/>
                    </a:cubicBezTo>
                    <a:cubicBezTo>
                      <a:pt x="109" y="212"/>
                      <a:pt x="216" y="218"/>
                      <a:pt x="252" y="209"/>
                    </a:cubicBezTo>
                    <a:cubicBezTo>
                      <a:pt x="288" y="200"/>
                      <a:pt x="288" y="162"/>
                      <a:pt x="284" y="137"/>
                    </a:cubicBezTo>
                    <a:cubicBezTo>
                      <a:pt x="280" y="112"/>
                      <a:pt x="228" y="62"/>
                      <a:pt x="188" y="4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3300"/>
                  </a:gs>
                </a:gsLst>
                <a:path path="rect">
                  <a:fillToRect l="50000" t="50000" r="50000" b="50000"/>
                </a:path>
              </a:gradFill>
              <a:ln w="9525">
                <a:noFill/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26" name="Freeform 543"/>
              <p:cNvSpPr>
                <a:spLocks/>
              </p:cNvSpPr>
              <p:nvPr/>
            </p:nvSpPr>
            <p:spPr bwMode="auto">
              <a:xfrm rot="161331">
                <a:off x="3011" y="1727"/>
                <a:ext cx="84" cy="116"/>
              </a:xfrm>
              <a:custGeom>
                <a:avLst/>
                <a:gdLst>
                  <a:gd name="T0" fmla="*/ 0 w 84"/>
                  <a:gd name="T1" fmla="*/ 116 h 116"/>
                  <a:gd name="T2" fmla="*/ 40 w 84"/>
                  <a:gd name="T3" fmla="*/ 27 h 116"/>
                  <a:gd name="T4" fmla="*/ 78 w 84"/>
                  <a:gd name="T5" fmla="*/ 0 h 116"/>
                  <a:gd name="T6" fmla="*/ 84 w 84"/>
                  <a:gd name="T7" fmla="*/ 49 h 116"/>
                  <a:gd name="T8" fmla="*/ 0 w 84"/>
                  <a:gd name="T9" fmla="*/ 116 h 1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4"/>
                  <a:gd name="T16" fmla="*/ 0 h 116"/>
                  <a:gd name="T17" fmla="*/ 84 w 84"/>
                  <a:gd name="T18" fmla="*/ 116 h 11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4" h="116">
                    <a:moveTo>
                      <a:pt x="0" y="116"/>
                    </a:moveTo>
                    <a:lnTo>
                      <a:pt x="40" y="27"/>
                    </a:lnTo>
                    <a:lnTo>
                      <a:pt x="78" y="0"/>
                    </a:lnTo>
                    <a:lnTo>
                      <a:pt x="84" y="49"/>
                    </a:lnTo>
                    <a:lnTo>
                      <a:pt x="0" y="116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3B00"/>
                  </a:gs>
                  <a:gs pos="50000">
                    <a:srgbClr val="008000"/>
                  </a:gs>
                  <a:gs pos="100000">
                    <a:srgbClr val="003B00"/>
                  </a:gs>
                </a:gsLst>
                <a:lin ang="5400000" scaled="1"/>
              </a:gradFill>
              <a:ln w="63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27" name="Freeform 544"/>
              <p:cNvSpPr>
                <a:spLocks/>
              </p:cNvSpPr>
              <p:nvPr/>
            </p:nvSpPr>
            <p:spPr bwMode="auto">
              <a:xfrm rot="1038583">
                <a:off x="2873" y="2156"/>
                <a:ext cx="36" cy="18"/>
              </a:xfrm>
              <a:custGeom>
                <a:avLst/>
                <a:gdLst>
                  <a:gd name="T0" fmla="*/ 0 w 36"/>
                  <a:gd name="T1" fmla="*/ 9 h 18"/>
                  <a:gd name="T2" fmla="*/ 21 w 36"/>
                  <a:gd name="T3" fmla="*/ 18 h 18"/>
                  <a:gd name="T4" fmla="*/ 36 w 36"/>
                  <a:gd name="T5" fmla="*/ 0 h 18"/>
                  <a:gd name="T6" fmla="*/ 0 w 36"/>
                  <a:gd name="T7" fmla="*/ 9 h 1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6"/>
                  <a:gd name="T13" fmla="*/ 0 h 18"/>
                  <a:gd name="T14" fmla="*/ 36 w 36"/>
                  <a:gd name="T15" fmla="*/ 18 h 1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6" h="18">
                    <a:moveTo>
                      <a:pt x="0" y="9"/>
                    </a:moveTo>
                    <a:lnTo>
                      <a:pt x="21" y="18"/>
                    </a:lnTo>
                    <a:lnTo>
                      <a:pt x="36" y="0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chemeClr val="tx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25" name="Group 545"/>
            <p:cNvGrpSpPr>
              <a:grpSpLocks/>
            </p:cNvGrpSpPr>
            <p:nvPr/>
          </p:nvGrpSpPr>
          <p:grpSpPr bwMode="auto">
            <a:xfrm>
              <a:off x="4665" y="3023"/>
              <a:ext cx="508" cy="486"/>
              <a:chOff x="2705" y="1727"/>
              <a:chExt cx="508" cy="486"/>
            </a:xfrm>
          </p:grpSpPr>
          <p:sp>
            <p:nvSpPr>
              <p:cNvPr id="2114" name="Freeform 546"/>
              <p:cNvSpPr>
                <a:spLocks/>
              </p:cNvSpPr>
              <p:nvPr/>
            </p:nvSpPr>
            <p:spPr bwMode="auto">
              <a:xfrm rot="19368918" flipH="1">
                <a:off x="2939" y="1737"/>
                <a:ext cx="78" cy="102"/>
              </a:xfrm>
              <a:custGeom>
                <a:avLst/>
                <a:gdLst>
                  <a:gd name="T0" fmla="*/ 78 w 78"/>
                  <a:gd name="T1" fmla="*/ 102 h 102"/>
                  <a:gd name="T2" fmla="*/ 3 w 78"/>
                  <a:gd name="T3" fmla="*/ 63 h 102"/>
                  <a:gd name="T4" fmla="*/ 0 w 78"/>
                  <a:gd name="T5" fmla="*/ 0 h 102"/>
                  <a:gd name="T6" fmla="*/ 60 w 78"/>
                  <a:gd name="T7" fmla="*/ 45 h 102"/>
                  <a:gd name="T8" fmla="*/ 78 w 78"/>
                  <a:gd name="T9" fmla="*/ 102 h 10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8"/>
                  <a:gd name="T16" fmla="*/ 0 h 102"/>
                  <a:gd name="T17" fmla="*/ 78 w 78"/>
                  <a:gd name="T18" fmla="*/ 102 h 10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8" h="102">
                    <a:moveTo>
                      <a:pt x="78" y="102"/>
                    </a:moveTo>
                    <a:lnTo>
                      <a:pt x="3" y="63"/>
                    </a:lnTo>
                    <a:lnTo>
                      <a:pt x="0" y="0"/>
                    </a:lnTo>
                    <a:lnTo>
                      <a:pt x="60" y="45"/>
                    </a:lnTo>
                    <a:lnTo>
                      <a:pt x="78" y="102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3B00"/>
                  </a:gs>
                  <a:gs pos="50000">
                    <a:srgbClr val="008000"/>
                  </a:gs>
                  <a:gs pos="100000">
                    <a:srgbClr val="003B00"/>
                  </a:gs>
                </a:gsLst>
                <a:lin ang="5400000" scaled="1"/>
              </a:gradFill>
              <a:ln w="63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15" name="Freeform 547"/>
              <p:cNvSpPr>
                <a:spLocks/>
              </p:cNvSpPr>
              <p:nvPr/>
            </p:nvSpPr>
            <p:spPr bwMode="auto">
              <a:xfrm rot="4980113">
                <a:off x="3053" y="1757"/>
                <a:ext cx="37" cy="127"/>
              </a:xfrm>
              <a:custGeom>
                <a:avLst/>
                <a:gdLst>
                  <a:gd name="T0" fmla="*/ 37 w 37"/>
                  <a:gd name="T1" fmla="*/ 127 h 127"/>
                  <a:gd name="T2" fmla="*/ 0 w 37"/>
                  <a:gd name="T3" fmla="*/ 46 h 127"/>
                  <a:gd name="T4" fmla="*/ 16 w 37"/>
                  <a:gd name="T5" fmla="*/ 0 h 127"/>
                  <a:gd name="T6" fmla="*/ 19 w 37"/>
                  <a:gd name="T7" fmla="*/ 32 h 127"/>
                  <a:gd name="T8" fmla="*/ 37 w 37"/>
                  <a:gd name="T9" fmla="*/ 127 h 1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7"/>
                  <a:gd name="T16" fmla="*/ 0 h 127"/>
                  <a:gd name="T17" fmla="*/ 37 w 37"/>
                  <a:gd name="T18" fmla="*/ 127 h 1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7" h="127">
                    <a:moveTo>
                      <a:pt x="37" y="127"/>
                    </a:moveTo>
                    <a:lnTo>
                      <a:pt x="0" y="46"/>
                    </a:lnTo>
                    <a:lnTo>
                      <a:pt x="16" y="0"/>
                    </a:lnTo>
                    <a:lnTo>
                      <a:pt x="19" y="32"/>
                    </a:lnTo>
                    <a:lnTo>
                      <a:pt x="37" y="127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3B00"/>
                  </a:gs>
                  <a:gs pos="50000">
                    <a:srgbClr val="008000"/>
                  </a:gs>
                  <a:gs pos="100000">
                    <a:srgbClr val="003B00"/>
                  </a:gs>
                </a:gsLst>
                <a:lin ang="5400000" scaled="1"/>
              </a:gradFill>
              <a:ln w="63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16" name="Freeform 548"/>
              <p:cNvSpPr>
                <a:spLocks/>
              </p:cNvSpPr>
              <p:nvPr/>
            </p:nvSpPr>
            <p:spPr bwMode="auto">
              <a:xfrm rot="19368918" flipH="1">
                <a:off x="2940" y="1745"/>
                <a:ext cx="39" cy="123"/>
              </a:xfrm>
              <a:custGeom>
                <a:avLst/>
                <a:gdLst>
                  <a:gd name="T0" fmla="*/ 0 w 39"/>
                  <a:gd name="T1" fmla="*/ 123 h 123"/>
                  <a:gd name="T2" fmla="*/ 12 w 39"/>
                  <a:gd name="T3" fmla="*/ 28 h 123"/>
                  <a:gd name="T4" fmla="*/ 35 w 39"/>
                  <a:gd name="T5" fmla="*/ 0 h 123"/>
                  <a:gd name="T6" fmla="*/ 39 w 39"/>
                  <a:gd name="T7" fmla="*/ 50 h 123"/>
                  <a:gd name="T8" fmla="*/ 0 w 39"/>
                  <a:gd name="T9" fmla="*/ 123 h 1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9"/>
                  <a:gd name="T16" fmla="*/ 0 h 123"/>
                  <a:gd name="T17" fmla="*/ 39 w 39"/>
                  <a:gd name="T18" fmla="*/ 123 h 12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9" h="123">
                    <a:moveTo>
                      <a:pt x="0" y="123"/>
                    </a:moveTo>
                    <a:lnTo>
                      <a:pt x="12" y="28"/>
                    </a:lnTo>
                    <a:lnTo>
                      <a:pt x="35" y="0"/>
                    </a:lnTo>
                    <a:lnTo>
                      <a:pt x="39" y="50"/>
                    </a:lnTo>
                    <a:lnTo>
                      <a:pt x="0" y="123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3B00"/>
                  </a:gs>
                  <a:gs pos="50000">
                    <a:srgbClr val="008000"/>
                  </a:gs>
                  <a:gs pos="100000">
                    <a:srgbClr val="003B00"/>
                  </a:gs>
                </a:gsLst>
                <a:lin ang="5400000" scaled="1"/>
              </a:gradFill>
              <a:ln w="63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17" name="Freeform 549"/>
              <p:cNvSpPr>
                <a:spLocks/>
              </p:cNvSpPr>
              <p:nvPr/>
            </p:nvSpPr>
            <p:spPr bwMode="auto">
              <a:xfrm rot="161331" flipH="1">
                <a:off x="2705" y="1797"/>
                <a:ext cx="508" cy="416"/>
              </a:xfrm>
              <a:custGeom>
                <a:avLst/>
                <a:gdLst>
                  <a:gd name="T0" fmla="*/ 17 w 508"/>
                  <a:gd name="T1" fmla="*/ 112 h 416"/>
                  <a:gd name="T2" fmla="*/ 35 w 508"/>
                  <a:gd name="T3" fmla="*/ 265 h 416"/>
                  <a:gd name="T4" fmla="*/ 227 w 508"/>
                  <a:gd name="T5" fmla="*/ 400 h 416"/>
                  <a:gd name="T6" fmla="*/ 293 w 508"/>
                  <a:gd name="T7" fmla="*/ 361 h 416"/>
                  <a:gd name="T8" fmla="*/ 404 w 508"/>
                  <a:gd name="T9" fmla="*/ 358 h 416"/>
                  <a:gd name="T10" fmla="*/ 508 w 508"/>
                  <a:gd name="T11" fmla="*/ 140 h 416"/>
                  <a:gd name="T12" fmla="*/ 407 w 508"/>
                  <a:gd name="T13" fmla="*/ 22 h 416"/>
                  <a:gd name="T14" fmla="*/ 281 w 508"/>
                  <a:gd name="T15" fmla="*/ 10 h 416"/>
                  <a:gd name="T16" fmla="*/ 206 w 508"/>
                  <a:gd name="T17" fmla="*/ 43 h 416"/>
                  <a:gd name="T18" fmla="*/ 110 w 508"/>
                  <a:gd name="T19" fmla="*/ 19 h 416"/>
                  <a:gd name="T20" fmla="*/ 17 w 508"/>
                  <a:gd name="T21" fmla="*/ 112 h 41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508"/>
                  <a:gd name="T34" fmla="*/ 0 h 416"/>
                  <a:gd name="T35" fmla="*/ 508 w 508"/>
                  <a:gd name="T36" fmla="*/ 416 h 41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508" h="416">
                    <a:moveTo>
                      <a:pt x="17" y="112"/>
                    </a:moveTo>
                    <a:cubicBezTo>
                      <a:pt x="5" y="153"/>
                      <a:pt x="0" y="217"/>
                      <a:pt x="35" y="265"/>
                    </a:cubicBezTo>
                    <a:cubicBezTo>
                      <a:pt x="70" y="313"/>
                      <a:pt x="184" y="384"/>
                      <a:pt x="227" y="400"/>
                    </a:cubicBezTo>
                    <a:cubicBezTo>
                      <a:pt x="270" y="416"/>
                      <a:pt x="264" y="368"/>
                      <a:pt x="293" y="361"/>
                    </a:cubicBezTo>
                    <a:cubicBezTo>
                      <a:pt x="322" y="354"/>
                      <a:pt x="368" y="395"/>
                      <a:pt x="404" y="358"/>
                    </a:cubicBezTo>
                    <a:cubicBezTo>
                      <a:pt x="440" y="321"/>
                      <a:pt x="508" y="196"/>
                      <a:pt x="508" y="140"/>
                    </a:cubicBezTo>
                    <a:cubicBezTo>
                      <a:pt x="508" y="84"/>
                      <a:pt x="445" y="44"/>
                      <a:pt x="407" y="22"/>
                    </a:cubicBezTo>
                    <a:cubicBezTo>
                      <a:pt x="369" y="0"/>
                      <a:pt x="314" y="7"/>
                      <a:pt x="281" y="10"/>
                    </a:cubicBezTo>
                    <a:cubicBezTo>
                      <a:pt x="248" y="13"/>
                      <a:pt x="234" y="42"/>
                      <a:pt x="206" y="43"/>
                    </a:cubicBezTo>
                    <a:cubicBezTo>
                      <a:pt x="178" y="44"/>
                      <a:pt x="142" y="7"/>
                      <a:pt x="110" y="19"/>
                    </a:cubicBezTo>
                    <a:cubicBezTo>
                      <a:pt x="78" y="31"/>
                      <a:pt x="31" y="70"/>
                      <a:pt x="17" y="112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CC0000"/>
                  </a:gs>
                  <a:gs pos="100000">
                    <a:srgbClr val="FF0000"/>
                  </a:gs>
                </a:gsLst>
                <a:path path="rect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18" name="Freeform 550"/>
              <p:cNvSpPr>
                <a:spLocks/>
              </p:cNvSpPr>
              <p:nvPr/>
            </p:nvSpPr>
            <p:spPr bwMode="auto">
              <a:xfrm rot="161331">
                <a:off x="2730" y="1846"/>
                <a:ext cx="296" cy="258"/>
              </a:xfrm>
              <a:custGeom>
                <a:avLst/>
                <a:gdLst>
                  <a:gd name="T0" fmla="*/ 215 w 288"/>
                  <a:gd name="T1" fmla="*/ 97 h 218"/>
                  <a:gd name="T2" fmla="*/ 49 w 288"/>
                  <a:gd name="T3" fmla="*/ 21 h 218"/>
                  <a:gd name="T4" fmla="*/ 4 w 288"/>
                  <a:gd name="T5" fmla="*/ 226 h 218"/>
                  <a:gd name="T6" fmla="*/ 78 w 288"/>
                  <a:gd name="T7" fmla="*/ 449 h 218"/>
                  <a:gd name="T8" fmla="*/ 289 w 288"/>
                  <a:gd name="T9" fmla="*/ 484 h 218"/>
                  <a:gd name="T10" fmla="*/ 326 w 288"/>
                  <a:gd name="T11" fmla="*/ 318 h 218"/>
                  <a:gd name="T12" fmla="*/ 215 w 288"/>
                  <a:gd name="T13" fmla="*/ 97 h 21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88"/>
                  <a:gd name="T22" fmla="*/ 0 h 218"/>
                  <a:gd name="T23" fmla="*/ 288 w 288"/>
                  <a:gd name="T24" fmla="*/ 218 h 21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88" h="218">
                    <a:moveTo>
                      <a:pt x="188" y="41"/>
                    </a:moveTo>
                    <a:cubicBezTo>
                      <a:pt x="148" y="20"/>
                      <a:pt x="75" y="0"/>
                      <a:pt x="44" y="9"/>
                    </a:cubicBezTo>
                    <a:cubicBezTo>
                      <a:pt x="13" y="18"/>
                      <a:pt x="0" y="66"/>
                      <a:pt x="4" y="97"/>
                    </a:cubicBezTo>
                    <a:cubicBezTo>
                      <a:pt x="8" y="128"/>
                      <a:pt x="27" y="174"/>
                      <a:pt x="68" y="193"/>
                    </a:cubicBezTo>
                    <a:cubicBezTo>
                      <a:pt x="109" y="212"/>
                      <a:pt x="216" y="218"/>
                      <a:pt x="252" y="209"/>
                    </a:cubicBezTo>
                    <a:cubicBezTo>
                      <a:pt x="288" y="200"/>
                      <a:pt x="288" y="162"/>
                      <a:pt x="284" y="137"/>
                    </a:cubicBezTo>
                    <a:cubicBezTo>
                      <a:pt x="280" y="112"/>
                      <a:pt x="228" y="62"/>
                      <a:pt x="188" y="4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3300"/>
                  </a:gs>
                </a:gsLst>
                <a:path path="rect">
                  <a:fillToRect l="50000" t="50000" r="50000" b="50000"/>
                </a:path>
              </a:gradFill>
              <a:ln w="9525">
                <a:noFill/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19" name="Freeform 551"/>
              <p:cNvSpPr>
                <a:spLocks/>
              </p:cNvSpPr>
              <p:nvPr/>
            </p:nvSpPr>
            <p:spPr bwMode="auto">
              <a:xfrm rot="161331">
                <a:off x="3011" y="1727"/>
                <a:ext cx="84" cy="116"/>
              </a:xfrm>
              <a:custGeom>
                <a:avLst/>
                <a:gdLst>
                  <a:gd name="T0" fmla="*/ 0 w 84"/>
                  <a:gd name="T1" fmla="*/ 116 h 116"/>
                  <a:gd name="T2" fmla="*/ 40 w 84"/>
                  <a:gd name="T3" fmla="*/ 27 h 116"/>
                  <a:gd name="T4" fmla="*/ 78 w 84"/>
                  <a:gd name="T5" fmla="*/ 0 h 116"/>
                  <a:gd name="T6" fmla="*/ 84 w 84"/>
                  <a:gd name="T7" fmla="*/ 49 h 116"/>
                  <a:gd name="T8" fmla="*/ 0 w 84"/>
                  <a:gd name="T9" fmla="*/ 116 h 1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4"/>
                  <a:gd name="T16" fmla="*/ 0 h 116"/>
                  <a:gd name="T17" fmla="*/ 84 w 84"/>
                  <a:gd name="T18" fmla="*/ 116 h 11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4" h="116">
                    <a:moveTo>
                      <a:pt x="0" y="116"/>
                    </a:moveTo>
                    <a:lnTo>
                      <a:pt x="40" y="27"/>
                    </a:lnTo>
                    <a:lnTo>
                      <a:pt x="78" y="0"/>
                    </a:lnTo>
                    <a:lnTo>
                      <a:pt x="84" y="49"/>
                    </a:lnTo>
                    <a:lnTo>
                      <a:pt x="0" y="116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3B00"/>
                  </a:gs>
                  <a:gs pos="50000">
                    <a:srgbClr val="008000"/>
                  </a:gs>
                  <a:gs pos="100000">
                    <a:srgbClr val="003B00"/>
                  </a:gs>
                </a:gsLst>
                <a:lin ang="5400000" scaled="1"/>
              </a:gradFill>
              <a:ln w="63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20" name="Freeform 552"/>
              <p:cNvSpPr>
                <a:spLocks/>
              </p:cNvSpPr>
              <p:nvPr/>
            </p:nvSpPr>
            <p:spPr bwMode="auto">
              <a:xfrm rot="1038583">
                <a:off x="2873" y="2156"/>
                <a:ext cx="36" cy="18"/>
              </a:xfrm>
              <a:custGeom>
                <a:avLst/>
                <a:gdLst>
                  <a:gd name="T0" fmla="*/ 0 w 36"/>
                  <a:gd name="T1" fmla="*/ 9 h 18"/>
                  <a:gd name="T2" fmla="*/ 21 w 36"/>
                  <a:gd name="T3" fmla="*/ 18 h 18"/>
                  <a:gd name="T4" fmla="*/ 36 w 36"/>
                  <a:gd name="T5" fmla="*/ 0 h 18"/>
                  <a:gd name="T6" fmla="*/ 0 w 36"/>
                  <a:gd name="T7" fmla="*/ 9 h 1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6"/>
                  <a:gd name="T13" fmla="*/ 0 h 18"/>
                  <a:gd name="T14" fmla="*/ 36 w 36"/>
                  <a:gd name="T15" fmla="*/ 18 h 1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6" h="18">
                    <a:moveTo>
                      <a:pt x="0" y="9"/>
                    </a:moveTo>
                    <a:lnTo>
                      <a:pt x="21" y="18"/>
                    </a:lnTo>
                    <a:lnTo>
                      <a:pt x="36" y="0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chemeClr val="tx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26" name="Group 553"/>
            <p:cNvGrpSpPr>
              <a:grpSpLocks/>
            </p:cNvGrpSpPr>
            <p:nvPr/>
          </p:nvGrpSpPr>
          <p:grpSpPr bwMode="auto">
            <a:xfrm>
              <a:off x="4273" y="3063"/>
              <a:ext cx="508" cy="486"/>
              <a:chOff x="2705" y="1727"/>
              <a:chExt cx="508" cy="486"/>
            </a:xfrm>
          </p:grpSpPr>
          <p:sp>
            <p:nvSpPr>
              <p:cNvPr id="2107" name="Freeform 554"/>
              <p:cNvSpPr>
                <a:spLocks/>
              </p:cNvSpPr>
              <p:nvPr/>
            </p:nvSpPr>
            <p:spPr bwMode="auto">
              <a:xfrm rot="19368918" flipH="1">
                <a:off x="2939" y="1737"/>
                <a:ext cx="78" cy="102"/>
              </a:xfrm>
              <a:custGeom>
                <a:avLst/>
                <a:gdLst>
                  <a:gd name="T0" fmla="*/ 78 w 78"/>
                  <a:gd name="T1" fmla="*/ 102 h 102"/>
                  <a:gd name="T2" fmla="*/ 3 w 78"/>
                  <a:gd name="T3" fmla="*/ 63 h 102"/>
                  <a:gd name="T4" fmla="*/ 0 w 78"/>
                  <a:gd name="T5" fmla="*/ 0 h 102"/>
                  <a:gd name="T6" fmla="*/ 60 w 78"/>
                  <a:gd name="T7" fmla="*/ 45 h 102"/>
                  <a:gd name="T8" fmla="*/ 78 w 78"/>
                  <a:gd name="T9" fmla="*/ 102 h 10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8"/>
                  <a:gd name="T16" fmla="*/ 0 h 102"/>
                  <a:gd name="T17" fmla="*/ 78 w 78"/>
                  <a:gd name="T18" fmla="*/ 102 h 10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8" h="102">
                    <a:moveTo>
                      <a:pt x="78" y="102"/>
                    </a:moveTo>
                    <a:lnTo>
                      <a:pt x="3" y="63"/>
                    </a:lnTo>
                    <a:lnTo>
                      <a:pt x="0" y="0"/>
                    </a:lnTo>
                    <a:lnTo>
                      <a:pt x="60" y="45"/>
                    </a:lnTo>
                    <a:lnTo>
                      <a:pt x="78" y="102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3B00"/>
                  </a:gs>
                  <a:gs pos="50000">
                    <a:srgbClr val="008000"/>
                  </a:gs>
                  <a:gs pos="100000">
                    <a:srgbClr val="003B00"/>
                  </a:gs>
                </a:gsLst>
                <a:lin ang="5400000" scaled="1"/>
              </a:gradFill>
              <a:ln w="63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08" name="Freeform 555"/>
              <p:cNvSpPr>
                <a:spLocks/>
              </p:cNvSpPr>
              <p:nvPr/>
            </p:nvSpPr>
            <p:spPr bwMode="auto">
              <a:xfrm rot="4980113">
                <a:off x="3053" y="1757"/>
                <a:ext cx="37" cy="127"/>
              </a:xfrm>
              <a:custGeom>
                <a:avLst/>
                <a:gdLst>
                  <a:gd name="T0" fmla="*/ 37 w 37"/>
                  <a:gd name="T1" fmla="*/ 127 h 127"/>
                  <a:gd name="T2" fmla="*/ 0 w 37"/>
                  <a:gd name="T3" fmla="*/ 46 h 127"/>
                  <a:gd name="T4" fmla="*/ 16 w 37"/>
                  <a:gd name="T5" fmla="*/ 0 h 127"/>
                  <a:gd name="T6" fmla="*/ 19 w 37"/>
                  <a:gd name="T7" fmla="*/ 32 h 127"/>
                  <a:gd name="T8" fmla="*/ 37 w 37"/>
                  <a:gd name="T9" fmla="*/ 127 h 1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7"/>
                  <a:gd name="T16" fmla="*/ 0 h 127"/>
                  <a:gd name="T17" fmla="*/ 37 w 37"/>
                  <a:gd name="T18" fmla="*/ 127 h 1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7" h="127">
                    <a:moveTo>
                      <a:pt x="37" y="127"/>
                    </a:moveTo>
                    <a:lnTo>
                      <a:pt x="0" y="46"/>
                    </a:lnTo>
                    <a:lnTo>
                      <a:pt x="16" y="0"/>
                    </a:lnTo>
                    <a:lnTo>
                      <a:pt x="19" y="32"/>
                    </a:lnTo>
                    <a:lnTo>
                      <a:pt x="37" y="127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3B00"/>
                  </a:gs>
                  <a:gs pos="50000">
                    <a:srgbClr val="008000"/>
                  </a:gs>
                  <a:gs pos="100000">
                    <a:srgbClr val="003B00"/>
                  </a:gs>
                </a:gsLst>
                <a:lin ang="5400000" scaled="1"/>
              </a:gradFill>
              <a:ln w="63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09" name="Freeform 556"/>
              <p:cNvSpPr>
                <a:spLocks/>
              </p:cNvSpPr>
              <p:nvPr/>
            </p:nvSpPr>
            <p:spPr bwMode="auto">
              <a:xfrm rot="19368918" flipH="1">
                <a:off x="2940" y="1745"/>
                <a:ext cx="39" cy="123"/>
              </a:xfrm>
              <a:custGeom>
                <a:avLst/>
                <a:gdLst>
                  <a:gd name="T0" fmla="*/ 0 w 39"/>
                  <a:gd name="T1" fmla="*/ 123 h 123"/>
                  <a:gd name="T2" fmla="*/ 12 w 39"/>
                  <a:gd name="T3" fmla="*/ 28 h 123"/>
                  <a:gd name="T4" fmla="*/ 35 w 39"/>
                  <a:gd name="T5" fmla="*/ 0 h 123"/>
                  <a:gd name="T6" fmla="*/ 39 w 39"/>
                  <a:gd name="T7" fmla="*/ 50 h 123"/>
                  <a:gd name="T8" fmla="*/ 0 w 39"/>
                  <a:gd name="T9" fmla="*/ 123 h 1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9"/>
                  <a:gd name="T16" fmla="*/ 0 h 123"/>
                  <a:gd name="T17" fmla="*/ 39 w 39"/>
                  <a:gd name="T18" fmla="*/ 123 h 12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9" h="123">
                    <a:moveTo>
                      <a:pt x="0" y="123"/>
                    </a:moveTo>
                    <a:lnTo>
                      <a:pt x="12" y="28"/>
                    </a:lnTo>
                    <a:lnTo>
                      <a:pt x="35" y="0"/>
                    </a:lnTo>
                    <a:lnTo>
                      <a:pt x="39" y="50"/>
                    </a:lnTo>
                    <a:lnTo>
                      <a:pt x="0" y="123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3B00"/>
                  </a:gs>
                  <a:gs pos="50000">
                    <a:srgbClr val="008000"/>
                  </a:gs>
                  <a:gs pos="100000">
                    <a:srgbClr val="003B00"/>
                  </a:gs>
                </a:gsLst>
                <a:lin ang="5400000" scaled="1"/>
              </a:gradFill>
              <a:ln w="63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10" name="Freeform 557"/>
              <p:cNvSpPr>
                <a:spLocks/>
              </p:cNvSpPr>
              <p:nvPr/>
            </p:nvSpPr>
            <p:spPr bwMode="auto">
              <a:xfrm rot="161331" flipH="1">
                <a:off x="2705" y="1797"/>
                <a:ext cx="508" cy="416"/>
              </a:xfrm>
              <a:custGeom>
                <a:avLst/>
                <a:gdLst>
                  <a:gd name="T0" fmla="*/ 17 w 508"/>
                  <a:gd name="T1" fmla="*/ 112 h 416"/>
                  <a:gd name="T2" fmla="*/ 35 w 508"/>
                  <a:gd name="T3" fmla="*/ 265 h 416"/>
                  <a:gd name="T4" fmla="*/ 227 w 508"/>
                  <a:gd name="T5" fmla="*/ 400 h 416"/>
                  <a:gd name="T6" fmla="*/ 293 w 508"/>
                  <a:gd name="T7" fmla="*/ 361 h 416"/>
                  <a:gd name="T8" fmla="*/ 404 w 508"/>
                  <a:gd name="T9" fmla="*/ 358 h 416"/>
                  <a:gd name="T10" fmla="*/ 508 w 508"/>
                  <a:gd name="T11" fmla="*/ 140 h 416"/>
                  <a:gd name="T12" fmla="*/ 407 w 508"/>
                  <a:gd name="T13" fmla="*/ 22 h 416"/>
                  <a:gd name="T14" fmla="*/ 281 w 508"/>
                  <a:gd name="T15" fmla="*/ 10 h 416"/>
                  <a:gd name="T16" fmla="*/ 206 w 508"/>
                  <a:gd name="T17" fmla="*/ 43 h 416"/>
                  <a:gd name="T18" fmla="*/ 110 w 508"/>
                  <a:gd name="T19" fmla="*/ 19 h 416"/>
                  <a:gd name="T20" fmla="*/ 17 w 508"/>
                  <a:gd name="T21" fmla="*/ 112 h 41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508"/>
                  <a:gd name="T34" fmla="*/ 0 h 416"/>
                  <a:gd name="T35" fmla="*/ 508 w 508"/>
                  <a:gd name="T36" fmla="*/ 416 h 41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508" h="416">
                    <a:moveTo>
                      <a:pt x="17" y="112"/>
                    </a:moveTo>
                    <a:cubicBezTo>
                      <a:pt x="5" y="153"/>
                      <a:pt x="0" y="217"/>
                      <a:pt x="35" y="265"/>
                    </a:cubicBezTo>
                    <a:cubicBezTo>
                      <a:pt x="70" y="313"/>
                      <a:pt x="184" y="384"/>
                      <a:pt x="227" y="400"/>
                    </a:cubicBezTo>
                    <a:cubicBezTo>
                      <a:pt x="270" y="416"/>
                      <a:pt x="264" y="368"/>
                      <a:pt x="293" y="361"/>
                    </a:cubicBezTo>
                    <a:cubicBezTo>
                      <a:pt x="322" y="354"/>
                      <a:pt x="368" y="395"/>
                      <a:pt x="404" y="358"/>
                    </a:cubicBezTo>
                    <a:cubicBezTo>
                      <a:pt x="440" y="321"/>
                      <a:pt x="508" y="196"/>
                      <a:pt x="508" y="140"/>
                    </a:cubicBezTo>
                    <a:cubicBezTo>
                      <a:pt x="508" y="84"/>
                      <a:pt x="445" y="44"/>
                      <a:pt x="407" y="22"/>
                    </a:cubicBezTo>
                    <a:cubicBezTo>
                      <a:pt x="369" y="0"/>
                      <a:pt x="314" y="7"/>
                      <a:pt x="281" y="10"/>
                    </a:cubicBezTo>
                    <a:cubicBezTo>
                      <a:pt x="248" y="13"/>
                      <a:pt x="234" y="42"/>
                      <a:pt x="206" y="43"/>
                    </a:cubicBezTo>
                    <a:cubicBezTo>
                      <a:pt x="178" y="44"/>
                      <a:pt x="142" y="7"/>
                      <a:pt x="110" y="19"/>
                    </a:cubicBezTo>
                    <a:cubicBezTo>
                      <a:pt x="78" y="31"/>
                      <a:pt x="31" y="70"/>
                      <a:pt x="17" y="112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CC0000"/>
                  </a:gs>
                  <a:gs pos="100000">
                    <a:srgbClr val="FF0000"/>
                  </a:gs>
                </a:gsLst>
                <a:path path="rect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11" name="Freeform 558"/>
              <p:cNvSpPr>
                <a:spLocks/>
              </p:cNvSpPr>
              <p:nvPr/>
            </p:nvSpPr>
            <p:spPr bwMode="auto">
              <a:xfrm rot="161331">
                <a:off x="2730" y="1846"/>
                <a:ext cx="296" cy="258"/>
              </a:xfrm>
              <a:custGeom>
                <a:avLst/>
                <a:gdLst>
                  <a:gd name="T0" fmla="*/ 215 w 288"/>
                  <a:gd name="T1" fmla="*/ 97 h 218"/>
                  <a:gd name="T2" fmla="*/ 49 w 288"/>
                  <a:gd name="T3" fmla="*/ 21 h 218"/>
                  <a:gd name="T4" fmla="*/ 4 w 288"/>
                  <a:gd name="T5" fmla="*/ 226 h 218"/>
                  <a:gd name="T6" fmla="*/ 78 w 288"/>
                  <a:gd name="T7" fmla="*/ 449 h 218"/>
                  <a:gd name="T8" fmla="*/ 289 w 288"/>
                  <a:gd name="T9" fmla="*/ 484 h 218"/>
                  <a:gd name="T10" fmla="*/ 326 w 288"/>
                  <a:gd name="T11" fmla="*/ 318 h 218"/>
                  <a:gd name="T12" fmla="*/ 215 w 288"/>
                  <a:gd name="T13" fmla="*/ 97 h 21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88"/>
                  <a:gd name="T22" fmla="*/ 0 h 218"/>
                  <a:gd name="T23" fmla="*/ 288 w 288"/>
                  <a:gd name="T24" fmla="*/ 218 h 21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88" h="218">
                    <a:moveTo>
                      <a:pt x="188" y="41"/>
                    </a:moveTo>
                    <a:cubicBezTo>
                      <a:pt x="148" y="20"/>
                      <a:pt x="75" y="0"/>
                      <a:pt x="44" y="9"/>
                    </a:cubicBezTo>
                    <a:cubicBezTo>
                      <a:pt x="13" y="18"/>
                      <a:pt x="0" y="66"/>
                      <a:pt x="4" y="97"/>
                    </a:cubicBezTo>
                    <a:cubicBezTo>
                      <a:pt x="8" y="128"/>
                      <a:pt x="27" y="174"/>
                      <a:pt x="68" y="193"/>
                    </a:cubicBezTo>
                    <a:cubicBezTo>
                      <a:pt x="109" y="212"/>
                      <a:pt x="216" y="218"/>
                      <a:pt x="252" y="209"/>
                    </a:cubicBezTo>
                    <a:cubicBezTo>
                      <a:pt x="288" y="200"/>
                      <a:pt x="288" y="162"/>
                      <a:pt x="284" y="137"/>
                    </a:cubicBezTo>
                    <a:cubicBezTo>
                      <a:pt x="280" y="112"/>
                      <a:pt x="228" y="62"/>
                      <a:pt x="188" y="4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3300"/>
                  </a:gs>
                </a:gsLst>
                <a:path path="rect">
                  <a:fillToRect l="50000" t="50000" r="50000" b="50000"/>
                </a:path>
              </a:gradFill>
              <a:ln w="9525">
                <a:noFill/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12" name="Freeform 559"/>
              <p:cNvSpPr>
                <a:spLocks/>
              </p:cNvSpPr>
              <p:nvPr/>
            </p:nvSpPr>
            <p:spPr bwMode="auto">
              <a:xfrm rot="161331">
                <a:off x="3011" y="1727"/>
                <a:ext cx="84" cy="116"/>
              </a:xfrm>
              <a:custGeom>
                <a:avLst/>
                <a:gdLst>
                  <a:gd name="T0" fmla="*/ 0 w 84"/>
                  <a:gd name="T1" fmla="*/ 116 h 116"/>
                  <a:gd name="T2" fmla="*/ 40 w 84"/>
                  <a:gd name="T3" fmla="*/ 27 h 116"/>
                  <a:gd name="T4" fmla="*/ 78 w 84"/>
                  <a:gd name="T5" fmla="*/ 0 h 116"/>
                  <a:gd name="T6" fmla="*/ 84 w 84"/>
                  <a:gd name="T7" fmla="*/ 49 h 116"/>
                  <a:gd name="T8" fmla="*/ 0 w 84"/>
                  <a:gd name="T9" fmla="*/ 116 h 1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4"/>
                  <a:gd name="T16" fmla="*/ 0 h 116"/>
                  <a:gd name="T17" fmla="*/ 84 w 84"/>
                  <a:gd name="T18" fmla="*/ 116 h 11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4" h="116">
                    <a:moveTo>
                      <a:pt x="0" y="116"/>
                    </a:moveTo>
                    <a:lnTo>
                      <a:pt x="40" y="27"/>
                    </a:lnTo>
                    <a:lnTo>
                      <a:pt x="78" y="0"/>
                    </a:lnTo>
                    <a:lnTo>
                      <a:pt x="84" y="49"/>
                    </a:lnTo>
                    <a:lnTo>
                      <a:pt x="0" y="116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3B00"/>
                  </a:gs>
                  <a:gs pos="50000">
                    <a:srgbClr val="008000"/>
                  </a:gs>
                  <a:gs pos="100000">
                    <a:srgbClr val="003B00"/>
                  </a:gs>
                </a:gsLst>
                <a:lin ang="5400000" scaled="1"/>
              </a:gradFill>
              <a:ln w="63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13" name="Freeform 560"/>
              <p:cNvSpPr>
                <a:spLocks/>
              </p:cNvSpPr>
              <p:nvPr/>
            </p:nvSpPr>
            <p:spPr bwMode="auto">
              <a:xfrm rot="1038583">
                <a:off x="2873" y="2156"/>
                <a:ext cx="36" cy="18"/>
              </a:xfrm>
              <a:custGeom>
                <a:avLst/>
                <a:gdLst>
                  <a:gd name="T0" fmla="*/ 0 w 36"/>
                  <a:gd name="T1" fmla="*/ 9 h 18"/>
                  <a:gd name="T2" fmla="*/ 21 w 36"/>
                  <a:gd name="T3" fmla="*/ 18 h 18"/>
                  <a:gd name="T4" fmla="*/ 36 w 36"/>
                  <a:gd name="T5" fmla="*/ 0 h 18"/>
                  <a:gd name="T6" fmla="*/ 0 w 36"/>
                  <a:gd name="T7" fmla="*/ 9 h 1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6"/>
                  <a:gd name="T13" fmla="*/ 0 h 18"/>
                  <a:gd name="T14" fmla="*/ 36 w 36"/>
                  <a:gd name="T15" fmla="*/ 18 h 1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6" h="18">
                    <a:moveTo>
                      <a:pt x="0" y="9"/>
                    </a:moveTo>
                    <a:lnTo>
                      <a:pt x="21" y="18"/>
                    </a:lnTo>
                    <a:lnTo>
                      <a:pt x="36" y="0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chemeClr val="tx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27" name="Group 561"/>
            <p:cNvGrpSpPr>
              <a:grpSpLocks/>
            </p:cNvGrpSpPr>
            <p:nvPr/>
          </p:nvGrpSpPr>
          <p:grpSpPr bwMode="auto">
            <a:xfrm>
              <a:off x="4012" y="2685"/>
              <a:ext cx="508" cy="509"/>
              <a:chOff x="4060" y="1421"/>
              <a:chExt cx="508" cy="509"/>
            </a:xfrm>
          </p:grpSpPr>
          <p:sp>
            <p:nvSpPr>
              <p:cNvPr id="2100" name="Freeform 562"/>
              <p:cNvSpPr>
                <a:spLocks/>
              </p:cNvSpPr>
              <p:nvPr/>
            </p:nvSpPr>
            <p:spPr bwMode="auto">
              <a:xfrm>
                <a:off x="4060" y="1514"/>
                <a:ext cx="508" cy="416"/>
              </a:xfrm>
              <a:custGeom>
                <a:avLst/>
                <a:gdLst>
                  <a:gd name="T0" fmla="*/ 17 w 508"/>
                  <a:gd name="T1" fmla="*/ 112 h 416"/>
                  <a:gd name="T2" fmla="*/ 35 w 508"/>
                  <a:gd name="T3" fmla="*/ 265 h 416"/>
                  <a:gd name="T4" fmla="*/ 227 w 508"/>
                  <a:gd name="T5" fmla="*/ 400 h 416"/>
                  <a:gd name="T6" fmla="*/ 293 w 508"/>
                  <a:gd name="T7" fmla="*/ 361 h 416"/>
                  <a:gd name="T8" fmla="*/ 404 w 508"/>
                  <a:gd name="T9" fmla="*/ 358 h 416"/>
                  <a:gd name="T10" fmla="*/ 508 w 508"/>
                  <a:gd name="T11" fmla="*/ 140 h 416"/>
                  <a:gd name="T12" fmla="*/ 407 w 508"/>
                  <a:gd name="T13" fmla="*/ 22 h 416"/>
                  <a:gd name="T14" fmla="*/ 281 w 508"/>
                  <a:gd name="T15" fmla="*/ 10 h 416"/>
                  <a:gd name="T16" fmla="*/ 206 w 508"/>
                  <a:gd name="T17" fmla="*/ 43 h 416"/>
                  <a:gd name="T18" fmla="*/ 110 w 508"/>
                  <a:gd name="T19" fmla="*/ 19 h 416"/>
                  <a:gd name="T20" fmla="*/ 17 w 508"/>
                  <a:gd name="T21" fmla="*/ 112 h 41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508"/>
                  <a:gd name="T34" fmla="*/ 0 h 416"/>
                  <a:gd name="T35" fmla="*/ 508 w 508"/>
                  <a:gd name="T36" fmla="*/ 416 h 41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508" h="416">
                    <a:moveTo>
                      <a:pt x="17" y="112"/>
                    </a:moveTo>
                    <a:cubicBezTo>
                      <a:pt x="5" y="153"/>
                      <a:pt x="0" y="217"/>
                      <a:pt x="35" y="265"/>
                    </a:cubicBezTo>
                    <a:cubicBezTo>
                      <a:pt x="70" y="313"/>
                      <a:pt x="184" y="384"/>
                      <a:pt x="227" y="400"/>
                    </a:cubicBezTo>
                    <a:cubicBezTo>
                      <a:pt x="270" y="416"/>
                      <a:pt x="264" y="368"/>
                      <a:pt x="293" y="361"/>
                    </a:cubicBezTo>
                    <a:cubicBezTo>
                      <a:pt x="322" y="354"/>
                      <a:pt x="368" y="395"/>
                      <a:pt x="404" y="358"/>
                    </a:cubicBezTo>
                    <a:cubicBezTo>
                      <a:pt x="440" y="321"/>
                      <a:pt x="508" y="196"/>
                      <a:pt x="508" y="140"/>
                    </a:cubicBezTo>
                    <a:cubicBezTo>
                      <a:pt x="508" y="84"/>
                      <a:pt x="445" y="44"/>
                      <a:pt x="407" y="22"/>
                    </a:cubicBezTo>
                    <a:cubicBezTo>
                      <a:pt x="369" y="0"/>
                      <a:pt x="314" y="7"/>
                      <a:pt x="281" y="10"/>
                    </a:cubicBezTo>
                    <a:cubicBezTo>
                      <a:pt x="248" y="13"/>
                      <a:pt x="234" y="42"/>
                      <a:pt x="206" y="43"/>
                    </a:cubicBezTo>
                    <a:cubicBezTo>
                      <a:pt x="178" y="44"/>
                      <a:pt x="142" y="7"/>
                      <a:pt x="110" y="19"/>
                    </a:cubicBezTo>
                    <a:cubicBezTo>
                      <a:pt x="78" y="31"/>
                      <a:pt x="31" y="70"/>
                      <a:pt x="17" y="112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0000"/>
                  </a:gs>
                  <a:gs pos="100000">
                    <a:srgbClr val="FFCC00"/>
                  </a:gs>
                </a:gsLst>
                <a:path path="rect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01" name="Freeform 563"/>
              <p:cNvSpPr>
                <a:spLocks/>
              </p:cNvSpPr>
              <p:nvPr/>
            </p:nvSpPr>
            <p:spPr bwMode="auto">
              <a:xfrm>
                <a:off x="4084" y="1567"/>
                <a:ext cx="296" cy="258"/>
              </a:xfrm>
              <a:custGeom>
                <a:avLst/>
                <a:gdLst>
                  <a:gd name="T0" fmla="*/ 215 w 288"/>
                  <a:gd name="T1" fmla="*/ 97 h 218"/>
                  <a:gd name="T2" fmla="*/ 49 w 288"/>
                  <a:gd name="T3" fmla="*/ 21 h 218"/>
                  <a:gd name="T4" fmla="*/ 4 w 288"/>
                  <a:gd name="T5" fmla="*/ 226 h 218"/>
                  <a:gd name="T6" fmla="*/ 78 w 288"/>
                  <a:gd name="T7" fmla="*/ 449 h 218"/>
                  <a:gd name="T8" fmla="*/ 289 w 288"/>
                  <a:gd name="T9" fmla="*/ 484 h 218"/>
                  <a:gd name="T10" fmla="*/ 326 w 288"/>
                  <a:gd name="T11" fmla="*/ 318 h 218"/>
                  <a:gd name="T12" fmla="*/ 215 w 288"/>
                  <a:gd name="T13" fmla="*/ 97 h 21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88"/>
                  <a:gd name="T22" fmla="*/ 0 h 218"/>
                  <a:gd name="T23" fmla="*/ 288 w 288"/>
                  <a:gd name="T24" fmla="*/ 218 h 21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88" h="218">
                    <a:moveTo>
                      <a:pt x="188" y="41"/>
                    </a:moveTo>
                    <a:cubicBezTo>
                      <a:pt x="148" y="20"/>
                      <a:pt x="75" y="0"/>
                      <a:pt x="44" y="9"/>
                    </a:cubicBezTo>
                    <a:cubicBezTo>
                      <a:pt x="13" y="18"/>
                      <a:pt x="0" y="66"/>
                      <a:pt x="4" y="97"/>
                    </a:cubicBezTo>
                    <a:cubicBezTo>
                      <a:pt x="8" y="128"/>
                      <a:pt x="27" y="174"/>
                      <a:pt x="68" y="193"/>
                    </a:cubicBezTo>
                    <a:cubicBezTo>
                      <a:pt x="109" y="212"/>
                      <a:pt x="216" y="218"/>
                      <a:pt x="252" y="209"/>
                    </a:cubicBezTo>
                    <a:cubicBezTo>
                      <a:pt x="288" y="200"/>
                      <a:pt x="288" y="162"/>
                      <a:pt x="284" y="137"/>
                    </a:cubicBezTo>
                    <a:cubicBezTo>
                      <a:pt x="280" y="112"/>
                      <a:pt x="228" y="62"/>
                      <a:pt x="188" y="4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0000"/>
                  </a:gs>
                  <a:gs pos="100000">
                    <a:srgbClr val="FF3300"/>
                  </a:gs>
                </a:gsLst>
                <a:path path="rect">
                  <a:fillToRect l="50000" t="50000" r="50000" b="50000"/>
                </a:path>
              </a:gradFill>
              <a:ln w="9525">
                <a:noFill/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02" name="Freeform 564"/>
              <p:cNvSpPr>
                <a:spLocks/>
              </p:cNvSpPr>
              <p:nvPr/>
            </p:nvSpPr>
            <p:spPr bwMode="auto">
              <a:xfrm>
                <a:off x="4179" y="1458"/>
                <a:ext cx="78" cy="102"/>
              </a:xfrm>
              <a:custGeom>
                <a:avLst/>
                <a:gdLst>
                  <a:gd name="T0" fmla="*/ 78 w 78"/>
                  <a:gd name="T1" fmla="*/ 102 h 102"/>
                  <a:gd name="T2" fmla="*/ 3 w 78"/>
                  <a:gd name="T3" fmla="*/ 63 h 102"/>
                  <a:gd name="T4" fmla="*/ 0 w 78"/>
                  <a:gd name="T5" fmla="*/ 0 h 102"/>
                  <a:gd name="T6" fmla="*/ 60 w 78"/>
                  <a:gd name="T7" fmla="*/ 45 h 102"/>
                  <a:gd name="T8" fmla="*/ 78 w 78"/>
                  <a:gd name="T9" fmla="*/ 102 h 10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8"/>
                  <a:gd name="T16" fmla="*/ 0 h 102"/>
                  <a:gd name="T17" fmla="*/ 78 w 78"/>
                  <a:gd name="T18" fmla="*/ 102 h 10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8" h="102">
                    <a:moveTo>
                      <a:pt x="78" y="102"/>
                    </a:moveTo>
                    <a:lnTo>
                      <a:pt x="3" y="63"/>
                    </a:lnTo>
                    <a:lnTo>
                      <a:pt x="0" y="0"/>
                    </a:lnTo>
                    <a:lnTo>
                      <a:pt x="60" y="45"/>
                    </a:lnTo>
                    <a:lnTo>
                      <a:pt x="78" y="102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3B00"/>
                  </a:gs>
                  <a:gs pos="50000">
                    <a:srgbClr val="008000"/>
                  </a:gs>
                  <a:gs pos="100000">
                    <a:srgbClr val="003B00"/>
                  </a:gs>
                </a:gsLst>
                <a:lin ang="5400000" scaled="1"/>
              </a:gradFill>
              <a:ln w="63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03" name="Freeform 565"/>
              <p:cNvSpPr>
                <a:spLocks/>
              </p:cNvSpPr>
              <p:nvPr/>
            </p:nvSpPr>
            <p:spPr bwMode="auto">
              <a:xfrm>
                <a:off x="4218" y="1421"/>
                <a:ext cx="37" cy="127"/>
              </a:xfrm>
              <a:custGeom>
                <a:avLst/>
                <a:gdLst>
                  <a:gd name="T0" fmla="*/ 37 w 37"/>
                  <a:gd name="T1" fmla="*/ 127 h 127"/>
                  <a:gd name="T2" fmla="*/ 0 w 37"/>
                  <a:gd name="T3" fmla="*/ 46 h 127"/>
                  <a:gd name="T4" fmla="*/ 16 w 37"/>
                  <a:gd name="T5" fmla="*/ 0 h 127"/>
                  <a:gd name="T6" fmla="*/ 19 w 37"/>
                  <a:gd name="T7" fmla="*/ 32 h 127"/>
                  <a:gd name="T8" fmla="*/ 37 w 37"/>
                  <a:gd name="T9" fmla="*/ 127 h 1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7"/>
                  <a:gd name="T16" fmla="*/ 0 h 127"/>
                  <a:gd name="T17" fmla="*/ 37 w 37"/>
                  <a:gd name="T18" fmla="*/ 127 h 1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7" h="127">
                    <a:moveTo>
                      <a:pt x="37" y="127"/>
                    </a:moveTo>
                    <a:lnTo>
                      <a:pt x="0" y="46"/>
                    </a:lnTo>
                    <a:lnTo>
                      <a:pt x="16" y="0"/>
                    </a:lnTo>
                    <a:lnTo>
                      <a:pt x="19" y="32"/>
                    </a:lnTo>
                    <a:lnTo>
                      <a:pt x="37" y="127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3B00"/>
                  </a:gs>
                  <a:gs pos="50000">
                    <a:srgbClr val="008000"/>
                  </a:gs>
                  <a:gs pos="100000">
                    <a:srgbClr val="003B00"/>
                  </a:gs>
                </a:gsLst>
                <a:lin ang="5400000" scaled="1"/>
              </a:gradFill>
              <a:ln w="63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04" name="Freeform 566"/>
              <p:cNvSpPr>
                <a:spLocks/>
              </p:cNvSpPr>
              <p:nvPr/>
            </p:nvSpPr>
            <p:spPr bwMode="auto">
              <a:xfrm>
                <a:off x="4257" y="1435"/>
                <a:ext cx="39" cy="123"/>
              </a:xfrm>
              <a:custGeom>
                <a:avLst/>
                <a:gdLst>
                  <a:gd name="T0" fmla="*/ 0 w 39"/>
                  <a:gd name="T1" fmla="*/ 123 h 123"/>
                  <a:gd name="T2" fmla="*/ 12 w 39"/>
                  <a:gd name="T3" fmla="*/ 28 h 123"/>
                  <a:gd name="T4" fmla="*/ 35 w 39"/>
                  <a:gd name="T5" fmla="*/ 0 h 123"/>
                  <a:gd name="T6" fmla="*/ 39 w 39"/>
                  <a:gd name="T7" fmla="*/ 50 h 123"/>
                  <a:gd name="T8" fmla="*/ 0 w 39"/>
                  <a:gd name="T9" fmla="*/ 123 h 1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9"/>
                  <a:gd name="T16" fmla="*/ 0 h 123"/>
                  <a:gd name="T17" fmla="*/ 39 w 39"/>
                  <a:gd name="T18" fmla="*/ 123 h 12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9" h="123">
                    <a:moveTo>
                      <a:pt x="0" y="123"/>
                    </a:moveTo>
                    <a:lnTo>
                      <a:pt x="12" y="28"/>
                    </a:lnTo>
                    <a:lnTo>
                      <a:pt x="35" y="0"/>
                    </a:lnTo>
                    <a:lnTo>
                      <a:pt x="39" y="50"/>
                    </a:lnTo>
                    <a:lnTo>
                      <a:pt x="0" y="123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3B00"/>
                  </a:gs>
                  <a:gs pos="50000">
                    <a:srgbClr val="008000"/>
                  </a:gs>
                  <a:gs pos="100000">
                    <a:srgbClr val="003B00"/>
                  </a:gs>
                </a:gsLst>
                <a:lin ang="5400000" scaled="1"/>
              </a:gradFill>
              <a:ln w="63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05" name="Freeform 567"/>
              <p:cNvSpPr>
                <a:spLocks/>
              </p:cNvSpPr>
              <p:nvPr/>
            </p:nvSpPr>
            <p:spPr bwMode="auto">
              <a:xfrm>
                <a:off x="4260" y="1444"/>
                <a:ext cx="84" cy="116"/>
              </a:xfrm>
              <a:custGeom>
                <a:avLst/>
                <a:gdLst>
                  <a:gd name="T0" fmla="*/ 0 w 84"/>
                  <a:gd name="T1" fmla="*/ 116 h 116"/>
                  <a:gd name="T2" fmla="*/ 40 w 84"/>
                  <a:gd name="T3" fmla="*/ 27 h 116"/>
                  <a:gd name="T4" fmla="*/ 78 w 84"/>
                  <a:gd name="T5" fmla="*/ 0 h 116"/>
                  <a:gd name="T6" fmla="*/ 84 w 84"/>
                  <a:gd name="T7" fmla="*/ 49 h 116"/>
                  <a:gd name="T8" fmla="*/ 0 w 84"/>
                  <a:gd name="T9" fmla="*/ 116 h 1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4"/>
                  <a:gd name="T16" fmla="*/ 0 h 116"/>
                  <a:gd name="T17" fmla="*/ 84 w 84"/>
                  <a:gd name="T18" fmla="*/ 116 h 11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4" h="116">
                    <a:moveTo>
                      <a:pt x="0" y="116"/>
                    </a:moveTo>
                    <a:lnTo>
                      <a:pt x="40" y="27"/>
                    </a:lnTo>
                    <a:lnTo>
                      <a:pt x="78" y="0"/>
                    </a:lnTo>
                    <a:lnTo>
                      <a:pt x="84" y="49"/>
                    </a:lnTo>
                    <a:lnTo>
                      <a:pt x="0" y="116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3B00"/>
                  </a:gs>
                  <a:gs pos="50000">
                    <a:srgbClr val="008000"/>
                  </a:gs>
                  <a:gs pos="100000">
                    <a:srgbClr val="003B00"/>
                  </a:gs>
                </a:gsLst>
                <a:lin ang="5400000" scaled="1"/>
              </a:gradFill>
              <a:ln w="63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06" name="Freeform 568"/>
              <p:cNvSpPr>
                <a:spLocks/>
              </p:cNvSpPr>
              <p:nvPr/>
            </p:nvSpPr>
            <p:spPr bwMode="auto">
              <a:xfrm>
                <a:off x="4338" y="1875"/>
                <a:ext cx="36" cy="18"/>
              </a:xfrm>
              <a:custGeom>
                <a:avLst/>
                <a:gdLst>
                  <a:gd name="T0" fmla="*/ 0 w 36"/>
                  <a:gd name="T1" fmla="*/ 9 h 18"/>
                  <a:gd name="T2" fmla="*/ 21 w 36"/>
                  <a:gd name="T3" fmla="*/ 18 h 18"/>
                  <a:gd name="T4" fmla="*/ 36 w 36"/>
                  <a:gd name="T5" fmla="*/ 0 h 18"/>
                  <a:gd name="T6" fmla="*/ 0 w 36"/>
                  <a:gd name="T7" fmla="*/ 9 h 1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6"/>
                  <a:gd name="T13" fmla="*/ 0 h 18"/>
                  <a:gd name="T14" fmla="*/ 36 w 36"/>
                  <a:gd name="T15" fmla="*/ 18 h 1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6" h="18">
                    <a:moveTo>
                      <a:pt x="0" y="9"/>
                    </a:moveTo>
                    <a:lnTo>
                      <a:pt x="21" y="18"/>
                    </a:lnTo>
                    <a:lnTo>
                      <a:pt x="36" y="0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chemeClr val="tx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</p:grpSp>
      <p:grpSp>
        <p:nvGrpSpPr>
          <p:cNvPr id="28" name="Group 579"/>
          <p:cNvGrpSpPr>
            <a:grpSpLocks/>
          </p:cNvGrpSpPr>
          <p:nvPr/>
        </p:nvGrpSpPr>
        <p:grpSpPr bwMode="auto">
          <a:xfrm>
            <a:off x="3100388" y="5307013"/>
            <a:ext cx="806450" cy="771525"/>
            <a:chOff x="2705" y="1727"/>
            <a:chExt cx="508" cy="486"/>
          </a:xfrm>
        </p:grpSpPr>
        <p:sp>
          <p:nvSpPr>
            <p:cNvPr id="2087" name="Freeform 580"/>
            <p:cNvSpPr>
              <a:spLocks/>
            </p:cNvSpPr>
            <p:nvPr/>
          </p:nvSpPr>
          <p:spPr bwMode="auto">
            <a:xfrm rot="19368918" flipH="1">
              <a:off x="2939" y="1737"/>
              <a:ext cx="78" cy="102"/>
            </a:xfrm>
            <a:custGeom>
              <a:avLst/>
              <a:gdLst>
                <a:gd name="T0" fmla="*/ 78 w 78"/>
                <a:gd name="T1" fmla="*/ 102 h 102"/>
                <a:gd name="T2" fmla="*/ 3 w 78"/>
                <a:gd name="T3" fmla="*/ 63 h 102"/>
                <a:gd name="T4" fmla="*/ 0 w 78"/>
                <a:gd name="T5" fmla="*/ 0 h 102"/>
                <a:gd name="T6" fmla="*/ 60 w 78"/>
                <a:gd name="T7" fmla="*/ 45 h 102"/>
                <a:gd name="T8" fmla="*/ 78 w 78"/>
                <a:gd name="T9" fmla="*/ 102 h 10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"/>
                <a:gd name="T16" fmla="*/ 0 h 102"/>
                <a:gd name="T17" fmla="*/ 78 w 78"/>
                <a:gd name="T18" fmla="*/ 102 h 10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" h="102">
                  <a:moveTo>
                    <a:pt x="78" y="102"/>
                  </a:moveTo>
                  <a:lnTo>
                    <a:pt x="3" y="63"/>
                  </a:lnTo>
                  <a:lnTo>
                    <a:pt x="0" y="0"/>
                  </a:lnTo>
                  <a:lnTo>
                    <a:pt x="60" y="45"/>
                  </a:lnTo>
                  <a:lnTo>
                    <a:pt x="78" y="102"/>
                  </a:lnTo>
                  <a:close/>
                </a:path>
              </a:pathLst>
            </a:custGeom>
            <a:gradFill rotWithShape="1">
              <a:gsLst>
                <a:gs pos="0">
                  <a:srgbClr val="003B00"/>
                </a:gs>
                <a:gs pos="50000">
                  <a:srgbClr val="008000"/>
                </a:gs>
                <a:gs pos="100000">
                  <a:srgbClr val="003B00"/>
                </a:gs>
              </a:gsLst>
              <a:lin ang="5400000" scaled="1"/>
            </a:gradFill>
            <a:ln w="63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88" name="Freeform 581"/>
            <p:cNvSpPr>
              <a:spLocks/>
            </p:cNvSpPr>
            <p:nvPr/>
          </p:nvSpPr>
          <p:spPr bwMode="auto">
            <a:xfrm rot="4980113">
              <a:off x="3053" y="1757"/>
              <a:ext cx="37" cy="127"/>
            </a:xfrm>
            <a:custGeom>
              <a:avLst/>
              <a:gdLst>
                <a:gd name="T0" fmla="*/ 37 w 37"/>
                <a:gd name="T1" fmla="*/ 127 h 127"/>
                <a:gd name="T2" fmla="*/ 0 w 37"/>
                <a:gd name="T3" fmla="*/ 46 h 127"/>
                <a:gd name="T4" fmla="*/ 16 w 37"/>
                <a:gd name="T5" fmla="*/ 0 h 127"/>
                <a:gd name="T6" fmla="*/ 19 w 37"/>
                <a:gd name="T7" fmla="*/ 32 h 127"/>
                <a:gd name="T8" fmla="*/ 37 w 37"/>
                <a:gd name="T9" fmla="*/ 127 h 1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7"/>
                <a:gd name="T16" fmla="*/ 0 h 127"/>
                <a:gd name="T17" fmla="*/ 37 w 37"/>
                <a:gd name="T18" fmla="*/ 127 h 1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7" h="127">
                  <a:moveTo>
                    <a:pt x="37" y="127"/>
                  </a:moveTo>
                  <a:lnTo>
                    <a:pt x="0" y="46"/>
                  </a:lnTo>
                  <a:lnTo>
                    <a:pt x="16" y="0"/>
                  </a:lnTo>
                  <a:lnTo>
                    <a:pt x="19" y="32"/>
                  </a:lnTo>
                  <a:lnTo>
                    <a:pt x="37" y="127"/>
                  </a:lnTo>
                  <a:close/>
                </a:path>
              </a:pathLst>
            </a:custGeom>
            <a:gradFill rotWithShape="1">
              <a:gsLst>
                <a:gs pos="0">
                  <a:srgbClr val="003B00"/>
                </a:gs>
                <a:gs pos="50000">
                  <a:srgbClr val="008000"/>
                </a:gs>
                <a:gs pos="100000">
                  <a:srgbClr val="003B00"/>
                </a:gs>
              </a:gsLst>
              <a:lin ang="5400000" scaled="1"/>
            </a:gradFill>
            <a:ln w="63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89" name="Freeform 582"/>
            <p:cNvSpPr>
              <a:spLocks/>
            </p:cNvSpPr>
            <p:nvPr/>
          </p:nvSpPr>
          <p:spPr bwMode="auto">
            <a:xfrm rot="19368918" flipH="1">
              <a:off x="2940" y="1745"/>
              <a:ext cx="39" cy="123"/>
            </a:xfrm>
            <a:custGeom>
              <a:avLst/>
              <a:gdLst>
                <a:gd name="T0" fmla="*/ 0 w 39"/>
                <a:gd name="T1" fmla="*/ 123 h 123"/>
                <a:gd name="T2" fmla="*/ 12 w 39"/>
                <a:gd name="T3" fmla="*/ 28 h 123"/>
                <a:gd name="T4" fmla="*/ 35 w 39"/>
                <a:gd name="T5" fmla="*/ 0 h 123"/>
                <a:gd name="T6" fmla="*/ 39 w 39"/>
                <a:gd name="T7" fmla="*/ 50 h 123"/>
                <a:gd name="T8" fmla="*/ 0 w 39"/>
                <a:gd name="T9" fmla="*/ 123 h 1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9"/>
                <a:gd name="T16" fmla="*/ 0 h 123"/>
                <a:gd name="T17" fmla="*/ 39 w 39"/>
                <a:gd name="T18" fmla="*/ 123 h 12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9" h="123">
                  <a:moveTo>
                    <a:pt x="0" y="123"/>
                  </a:moveTo>
                  <a:lnTo>
                    <a:pt x="12" y="28"/>
                  </a:lnTo>
                  <a:lnTo>
                    <a:pt x="35" y="0"/>
                  </a:lnTo>
                  <a:lnTo>
                    <a:pt x="39" y="50"/>
                  </a:lnTo>
                  <a:lnTo>
                    <a:pt x="0" y="123"/>
                  </a:lnTo>
                  <a:close/>
                </a:path>
              </a:pathLst>
            </a:custGeom>
            <a:gradFill rotWithShape="1">
              <a:gsLst>
                <a:gs pos="0">
                  <a:srgbClr val="003B00"/>
                </a:gs>
                <a:gs pos="50000">
                  <a:srgbClr val="008000"/>
                </a:gs>
                <a:gs pos="100000">
                  <a:srgbClr val="003B00"/>
                </a:gs>
              </a:gsLst>
              <a:lin ang="5400000" scaled="1"/>
            </a:gradFill>
            <a:ln w="63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90" name="Freeform 583"/>
            <p:cNvSpPr>
              <a:spLocks/>
            </p:cNvSpPr>
            <p:nvPr/>
          </p:nvSpPr>
          <p:spPr bwMode="auto">
            <a:xfrm rot="161331" flipH="1">
              <a:off x="2705" y="1797"/>
              <a:ext cx="508" cy="416"/>
            </a:xfrm>
            <a:custGeom>
              <a:avLst/>
              <a:gdLst>
                <a:gd name="T0" fmla="*/ 17 w 508"/>
                <a:gd name="T1" fmla="*/ 112 h 416"/>
                <a:gd name="T2" fmla="*/ 35 w 508"/>
                <a:gd name="T3" fmla="*/ 265 h 416"/>
                <a:gd name="T4" fmla="*/ 227 w 508"/>
                <a:gd name="T5" fmla="*/ 400 h 416"/>
                <a:gd name="T6" fmla="*/ 293 w 508"/>
                <a:gd name="T7" fmla="*/ 361 h 416"/>
                <a:gd name="T8" fmla="*/ 404 w 508"/>
                <a:gd name="T9" fmla="*/ 358 h 416"/>
                <a:gd name="T10" fmla="*/ 508 w 508"/>
                <a:gd name="T11" fmla="*/ 140 h 416"/>
                <a:gd name="T12" fmla="*/ 407 w 508"/>
                <a:gd name="T13" fmla="*/ 22 h 416"/>
                <a:gd name="T14" fmla="*/ 281 w 508"/>
                <a:gd name="T15" fmla="*/ 10 h 416"/>
                <a:gd name="T16" fmla="*/ 206 w 508"/>
                <a:gd name="T17" fmla="*/ 43 h 416"/>
                <a:gd name="T18" fmla="*/ 110 w 508"/>
                <a:gd name="T19" fmla="*/ 19 h 416"/>
                <a:gd name="T20" fmla="*/ 17 w 508"/>
                <a:gd name="T21" fmla="*/ 112 h 41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508"/>
                <a:gd name="T34" fmla="*/ 0 h 416"/>
                <a:gd name="T35" fmla="*/ 508 w 508"/>
                <a:gd name="T36" fmla="*/ 416 h 41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508" h="416">
                  <a:moveTo>
                    <a:pt x="17" y="112"/>
                  </a:moveTo>
                  <a:cubicBezTo>
                    <a:pt x="5" y="153"/>
                    <a:pt x="0" y="217"/>
                    <a:pt x="35" y="265"/>
                  </a:cubicBezTo>
                  <a:cubicBezTo>
                    <a:pt x="70" y="313"/>
                    <a:pt x="184" y="384"/>
                    <a:pt x="227" y="400"/>
                  </a:cubicBezTo>
                  <a:cubicBezTo>
                    <a:pt x="270" y="416"/>
                    <a:pt x="264" y="368"/>
                    <a:pt x="293" y="361"/>
                  </a:cubicBezTo>
                  <a:cubicBezTo>
                    <a:pt x="322" y="354"/>
                    <a:pt x="368" y="395"/>
                    <a:pt x="404" y="358"/>
                  </a:cubicBezTo>
                  <a:cubicBezTo>
                    <a:pt x="440" y="321"/>
                    <a:pt x="508" y="196"/>
                    <a:pt x="508" y="140"/>
                  </a:cubicBezTo>
                  <a:cubicBezTo>
                    <a:pt x="508" y="84"/>
                    <a:pt x="445" y="44"/>
                    <a:pt x="407" y="22"/>
                  </a:cubicBezTo>
                  <a:cubicBezTo>
                    <a:pt x="369" y="0"/>
                    <a:pt x="314" y="7"/>
                    <a:pt x="281" y="10"/>
                  </a:cubicBezTo>
                  <a:cubicBezTo>
                    <a:pt x="248" y="13"/>
                    <a:pt x="234" y="42"/>
                    <a:pt x="206" y="43"/>
                  </a:cubicBezTo>
                  <a:cubicBezTo>
                    <a:pt x="178" y="44"/>
                    <a:pt x="142" y="7"/>
                    <a:pt x="110" y="19"/>
                  </a:cubicBezTo>
                  <a:cubicBezTo>
                    <a:pt x="78" y="31"/>
                    <a:pt x="31" y="70"/>
                    <a:pt x="17" y="112"/>
                  </a:cubicBezTo>
                  <a:close/>
                </a:path>
              </a:pathLst>
            </a:custGeom>
            <a:gradFill rotWithShape="1">
              <a:gsLst>
                <a:gs pos="0">
                  <a:srgbClr val="CC0000"/>
                </a:gs>
                <a:gs pos="100000">
                  <a:srgbClr val="FF0000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91" name="Freeform 584"/>
            <p:cNvSpPr>
              <a:spLocks/>
            </p:cNvSpPr>
            <p:nvPr/>
          </p:nvSpPr>
          <p:spPr bwMode="auto">
            <a:xfrm rot="161331">
              <a:off x="2730" y="1846"/>
              <a:ext cx="296" cy="258"/>
            </a:xfrm>
            <a:custGeom>
              <a:avLst/>
              <a:gdLst>
                <a:gd name="T0" fmla="*/ 215 w 288"/>
                <a:gd name="T1" fmla="*/ 97 h 218"/>
                <a:gd name="T2" fmla="*/ 49 w 288"/>
                <a:gd name="T3" fmla="*/ 21 h 218"/>
                <a:gd name="T4" fmla="*/ 4 w 288"/>
                <a:gd name="T5" fmla="*/ 226 h 218"/>
                <a:gd name="T6" fmla="*/ 78 w 288"/>
                <a:gd name="T7" fmla="*/ 449 h 218"/>
                <a:gd name="T8" fmla="*/ 289 w 288"/>
                <a:gd name="T9" fmla="*/ 484 h 218"/>
                <a:gd name="T10" fmla="*/ 326 w 288"/>
                <a:gd name="T11" fmla="*/ 318 h 218"/>
                <a:gd name="T12" fmla="*/ 215 w 288"/>
                <a:gd name="T13" fmla="*/ 97 h 21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88"/>
                <a:gd name="T22" fmla="*/ 0 h 218"/>
                <a:gd name="T23" fmla="*/ 288 w 288"/>
                <a:gd name="T24" fmla="*/ 218 h 21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88" h="218">
                  <a:moveTo>
                    <a:pt x="188" y="41"/>
                  </a:moveTo>
                  <a:cubicBezTo>
                    <a:pt x="148" y="20"/>
                    <a:pt x="75" y="0"/>
                    <a:pt x="44" y="9"/>
                  </a:cubicBezTo>
                  <a:cubicBezTo>
                    <a:pt x="13" y="18"/>
                    <a:pt x="0" y="66"/>
                    <a:pt x="4" y="97"/>
                  </a:cubicBezTo>
                  <a:cubicBezTo>
                    <a:pt x="8" y="128"/>
                    <a:pt x="27" y="174"/>
                    <a:pt x="68" y="193"/>
                  </a:cubicBezTo>
                  <a:cubicBezTo>
                    <a:pt x="109" y="212"/>
                    <a:pt x="216" y="218"/>
                    <a:pt x="252" y="209"/>
                  </a:cubicBezTo>
                  <a:cubicBezTo>
                    <a:pt x="288" y="200"/>
                    <a:pt x="288" y="162"/>
                    <a:pt x="284" y="137"/>
                  </a:cubicBezTo>
                  <a:cubicBezTo>
                    <a:pt x="280" y="112"/>
                    <a:pt x="228" y="62"/>
                    <a:pt x="188" y="41"/>
                  </a:cubicBezTo>
                  <a:close/>
                </a:path>
              </a:pathLst>
            </a:custGeom>
            <a:gradFill rotWithShape="1">
              <a:gsLst>
                <a:gs pos="0">
                  <a:srgbClr val="FFCC00"/>
                </a:gs>
                <a:gs pos="100000">
                  <a:srgbClr val="FF3300"/>
                </a:gs>
              </a:gsLst>
              <a:path path="rect">
                <a:fillToRect l="50000" t="50000" r="50000" b="50000"/>
              </a:path>
            </a:gradFill>
            <a:ln w="9525">
              <a:noFill/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92" name="Freeform 585"/>
            <p:cNvSpPr>
              <a:spLocks/>
            </p:cNvSpPr>
            <p:nvPr/>
          </p:nvSpPr>
          <p:spPr bwMode="auto">
            <a:xfrm rot="161331">
              <a:off x="3011" y="1727"/>
              <a:ext cx="84" cy="116"/>
            </a:xfrm>
            <a:custGeom>
              <a:avLst/>
              <a:gdLst>
                <a:gd name="T0" fmla="*/ 0 w 84"/>
                <a:gd name="T1" fmla="*/ 116 h 116"/>
                <a:gd name="T2" fmla="*/ 40 w 84"/>
                <a:gd name="T3" fmla="*/ 27 h 116"/>
                <a:gd name="T4" fmla="*/ 78 w 84"/>
                <a:gd name="T5" fmla="*/ 0 h 116"/>
                <a:gd name="T6" fmla="*/ 84 w 84"/>
                <a:gd name="T7" fmla="*/ 49 h 116"/>
                <a:gd name="T8" fmla="*/ 0 w 84"/>
                <a:gd name="T9" fmla="*/ 116 h 1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4"/>
                <a:gd name="T16" fmla="*/ 0 h 116"/>
                <a:gd name="T17" fmla="*/ 84 w 84"/>
                <a:gd name="T18" fmla="*/ 116 h 11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4" h="116">
                  <a:moveTo>
                    <a:pt x="0" y="116"/>
                  </a:moveTo>
                  <a:lnTo>
                    <a:pt x="40" y="27"/>
                  </a:lnTo>
                  <a:lnTo>
                    <a:pt x="78" y="0"/>
                  </a:lnTo>
                  <a:lnTo>
                    <a:pt x="84" y="49"/>
                  </a:lnTo>
                  <a:lnTo>
                    <a:pt x="0" y="116"/>
                  </a:lnTo>
                  <a:close/>
                </a:path>
              </a:pathLst>
            </a:custGeom>
            <a:gradFill rotWithShape="1">
              <a:gsLst>
                <a:gs pos="0">
                  <a:srgbClr val="003B00"/>
                </a:gs>
                <a:gs pos="50000">
                  <a:srgbClr val="008000"/>
                </a:gs>
                <a:gs pos="100000">
                  <a:srgbClr val="003B00"/>
                </a:gs>
              </a:gsLst>
              <a:lin ang="5400000" scaled="1"/>
            </a:gradFill>
            <a:ln w="63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93" name="Freeform 586"/>
            <p:cNvSpPr>
              <a:spLocks/>
            </p:cNvSpPr>
            <p:nvPr/>
          </p:nvSpPr>
          <p:spPr bwMode="auto">
            <a:xfrm rot="1038583">
              <a:off x="2873" y="2156"/>
              <a:ext cx="36" cy="18"/>
            </a:xfrm>
            <a:custGeom>
              <a:avLst/>
              <a:gdLst>
                <a:gd name="T0" fmla="*/ 0 w 36"/>
                <a:gd name="T1" fmla="*/ 9 h 18"/>
                <a:gd name="T2" fmla="*/ 21 w 36"/>
                <a:gd name="T3" fmla="*/ 18 h 18"/>
                <a:gd name="T4" fmla="*/ 36 w 36"/>
                <a:gd name="T5" fmla="*/ 0 h 18"/>
                <a:gd name="T6" fmla="*/ 0 w 36"/>
                <a:gd name="T7" fmla="*/ 9 h 1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6"/>
                <a:gd name="T13" fmla="*/ 0 h 18"/>
                <a:gd name="T14" fmla="*/ 36 w 36"/>
                <a:gd name="T15" fmla="*/ 18 h 1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6" h="18">
                  <a:moveTo>
                    <a:pt x="0" y="9"/>
                  </a:moveTo>
                  <a:lnTo>
                    <a:pt x="21" y="18"/>
                  </a:lnTo>
                  <a:lnTo>
                    <a:pt x="36" y="0"/>
                  </a:lnTo>
                  <a:lnTo>
                    <a:pt x="0" y="9"/>
                  </a:lnTo>
                  <a:close/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9" name="Group 587"/>
          <p:cNvGrpSpPr>
            <a:grpSpLocks/>
          </p:cNvGrpSpPr>
          <p:nvPr/>
        </p:nvGrpSpPr>
        <p:grpSpPr bwMode="auto">
          <a:xfrm>
            <a:off x="1246188" y="4875213"/>
            <a:ext cx="806450" cy="771525"/>
            <a:chOff x="2705" y="1727"/>
            <a:chExt cx="508" cy="486"/>
          </a:xfrm>
        </p:grpSpPr>
        <p:sp>
          <p:nvSpPr>
            <p:cNvPr id="2080" name="Freeform 588"/>
            <p:cNvSpPr>
              <a:spLocks/>
            </p:cNvSpPr>
            <p:nvPr/>
          </p:nvSpPr>
          <p:spPr bwMode="auto">
            <a:xfrm rot="19368918" flipH="1">
              <a:off x="2939" y="1737"/>
              <a:ext cx="78" cy="102"/>
            </a:xfrm>
            <a:custGeom>
              <a:avLst/>
              <a:gdLst>
                <a:gd name="T0" fmla="*/ 78 w 78"/>
                <a:gd name="T1" fmla="*/ 102 h 102"/>
                <a:gd name="T2" fmla="*/ 3 w 78"/>
                <a:gd name="T3" fmla="*/ 63 h 102"/>
                <a:gd name="T4" fmla="*/ 0 w 78"/>
                <a:gd name="T5" fmla="*/ 0 h 102"/>
                <a:gd name="T6" fmla="*/ 60 w 78"/>
                <a:gd name="T7" fmla="*/ 45 h 102"/>
                <a:gd name="T8" fmla="*/ 78 w 78"/>
                <a:gd name="T9" fmla="*/ 102 h 10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"/>
                <a:gd name="T16" fmla="*/ 0 h 102"/>
                <a:gd name="T17" fmla="*/ 78 w 78"/>
                <a:gd name="T18" fmla="*/ 102 h 10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" h="102">
                  <a:moveTo>
                    <a:pt x="78" y="102"/>
                  </a:moveTo>
                  <a:lnTo>
                    <a:pt x="3" y="63"/>
                  </a:lnTo>
                  <a:lnTo>
                    <a:pt x="0" y="0"/>
                  </a:lnTo>
                  <a:lnTo>
                    <a:pt x="60" y="45"/>
                  </a:lnTo>
                  <a:lnTo>
                    <a:pt x="78" y="102"/>
                  </a:lnTo>
                  <a:close/>
                </a:path>
              </a:pathLst>
            </a:custGeom>
            <a:gradFill rotWithShape="1">
              <a:gsLst>
                <a:gs pos="0">
                  <a:srgbClr val="003B00"/>
                </a:gs>
                <a:gs pos="50000">
                  <a:srgbClr val="008000"/>
                </a:gs>
                <a:gs pos="100000">
                  <a:srgbClr val="003B00"/>
                </a:gs>
              </a:gsLst>
              <a:lin ang="5400000" scaled="1"/>
            </a:gradFill>
            <a:ln w="63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81" name="Freeform 589"/>
            <p:cNvSpPr>
              <a:spLocks/>
            </p:cNvSpPr>
            <p:nvPr/>
          </p:nvSpPr>
          <p:spPr bwMode="auto">
            <a:xfrm rot="4980113">
              <a:off x="3053" y="1757"/>
              <a:ext cx="37" cy="127"/>
            </a:xfrm>
            <a:custGeom>
              <a:avLst/>
              <a:gdLst>
                <a:gd name="T0" fmla="*/ 37 w 37"/>
                <a:gd name="T1" fmla="*/ 127 h 127"/>
                <a:gd name="T2" fmla="*/ 0 w 37"/>
                <a:gd name="T3" fmla="*/ 46 h 127"/>
                <a:gd name="T4" fmla="*/ 16 w 37"/>
                <a:gd name="T5" fmla="*/ 0 h 127"/>
                <a:gd name="T6" fmla="*/ 19 w 37"/>
                <a:gd name="T7" fmla="*/ 32 h 127"/>
                <a:gd name="T8" fmla="*/ 37 w 37"/>
                <a:gd name="T9" fmla="*/ 127 h 1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7"/>
                <a:gd name="T16" fmla="*/ 0 h 127"/>
                <a:gd name="T17" fmla="*/ 37 w 37"/>
                <a:gd name="T18" fmla="*/ 127 h 1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7" h="127">
                  <a:moveTo>
                    <a:pt x="37" y="127"/>
                  </a:moveTo>
                  <a:lnTo>
                    <a:pt x="0" y="46"/>
                  </a:lnTo>
                  <a:lnTo>
                    <a:pt x="16" y="0"/>
                  </a:lnTo>
                  <a:lnTo>
                    <a:pt x="19" y="32"/>
                  </a:lnTo>
                  <a:lnTo>
                    <a:pt x="37" y="127"/>
                  </a:lnTo>
                  <a:close/>
                </a:path>
              </a:pathLst>
            </a:custGeom>
            <a:gradFill rotWithShape="1">
              <a:gsLst>
                <a:gs pos="0">
                  <a:srgbClr val="003B00"/>
                </a:gs>
                <a:gs pos="50000">
                  <a:srgbClr val="008000"/>
                </a:gs>
                <a:gs pos="100000">
                  <a:srgbClr val="003B00"/>
                </a:gs>
              </a:gsLst>
              <a:lin ang="5400000" scaled="1"/>
            </a:gradFill>
            <a:ln w="63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82" name="Freeform 590"/>
            <p:cNvSpPr>
              <a:spLocks/>
            </p:cNvSpPr>
            <p:nvPr/>
          </p:nvSpPr>
          <p:spPr bwMode="auto">
            <a:xfrm rot="19368918" flipH="1">
              <a:off x="2940" y="1745"/>
              <a:ext cx="39" cy="123"/>
            </a:xfrm>
            <a:custGeom>
              <a:avLst/>
              <a:gdLst>
                <a:gd name="T0" fmla="*/ 0 w 39"/>
                <a:gd name="T1" fmla="*/ 123 h 123"/>
                <a:gd name="T2" fmla="*/ 12 w 39"/>
                <a:gd name="T3" fmla="*/ 28 h 123"/>
                <a:gd name="T4" fmla="*/ 35 w 39"/>
                <a:gd name="T5" fmla="*/ 0 h 123"/>
                <a:gd name="T6" fmla="*/ 39 w 39"/>
                <a:gd name="T7" fmla="*/ 50 h 123"/>
                <a:gd name="T8" fmla="*/ 0 w 39"/>
                <a:gd name="T9" fmla="*/ 123 h 1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9"/>
                <a:gd name="T16" fmla="*/ 0 h 123"/>
                <a:gd name="T17" fmla="*/ 39 w 39"/>
                <a:gd name="T18" fmla="*/ 123 h 12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9" h="123">
                  <a:moveTo>
                    <a:pt x="0" y="123"/>
                  </a:moveTo>
                  <a:lnTo>
                    <a:pt x="12" y="28"/>
                  </a:lnTo>
                  <a:lnTo>
                    <a:pt x="35" y="0"/>
                  </a:lnTo>
                  <a:lnTo>
                    <a:pt x="39" y="50"/>
                  </a:lnTo>
                  <a:lnTo>
                    <a:pt x="0" y="123"/>
                  </a:lnTo>
                  <a:close/>
                </a:path>
              </a:pathLst>
            </a:custGeom>
            <a:gradFill rotWithShape="1">
              <a:gsLst>
                <a:gs pos="0">
                  <a:srgbClr val="003B00"/>
                </a:gs>
                <a:gs pos="50000">
                  <a:srgbClr val="008000"/>
                </a:gs>
                <a:gs pos="100000">
                  <a:srgbClr val="003B00"/>
                </a:gs>
              </a:gsLst>
              <a:lin ang="5400000" scaled="1"/>
            </a:gradFill>
            <a:ln w="63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83" name="Freeform 591"/>
            <p:cNvSpPr>
              <a:spLocks/>
            </p:cNvSpPr>
            <p:nvPr/>
          </p:nvSpPr>
          <p:spPr bwMode="auto">
            <a:xfrm rot="161331" flipH="1">
              <a:off x="2705" y="1797"/>
              <a:ext cx="508" cy="416"/>
            </a:xfrm>
            <a:custGeom>
              <a:avLst/>
              <a:gdLst>
                <a:gd name="T0" fmla="*/ 17 w 508"/>
                <a:gd name="T1" fmla="*/ 112 h 416"/>
                <a:gd name="T2" fmla="*/ 35 w 508"/>
                <a:gd name="T3" fmla="*/ 265 h 416"/>
                <a:gd name="T4" fmla="*/ 227 w 508"/>
                <a:gd name="T5" fmla="*/ 400 h 416"/>
                <a:gd name="T6" fmla="*/ 293 w 508"/>
                <a:gd name="T7" fmla="*/ 361 h 416"/>
                <a:gd name="T8" fmla="*/ 404 w 508"/>
                <a:gd name="T9" fmla="*/ 358 h 416"/>
                <a:gd name="T10" fmla="*/ 508 w 508"/>
                <a:gd name="T11" fmla="*/ 140 h 416"/>
                <a:gd name="T12" fmla="*/ 407 w 508"/>
                <a:gd name="T13" fmla="*/ 22 h 416"/>
                <a:gd name="T14" fmla="*/ 281 w 508"/>
                <a:gd name="T15" fmla="*/ 10 h 416"/>
                <a:gd name="T16" fmla="*/ 206 w 508"/>
                <a:gd name="T17" fmla="*/ 43 h 416"/>
                <a:gd name="T18" fmla="*/ 110 w 508"/>
                <a:gd name="T19" fmla="*/ 19 h 416"/>
                <a:gd name="T20" fmla="*/ 17 w 508"/>
                <a:gd name="T21" fmla="*/ 112 h 41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508"/>
                <a:gd name="T34" fmla="*/ 0 h 416"/>
                <a:gd name="T35" fmla="*/ 508 w 508"/>
                <a:gd name="T36" fmla="*/ 416 h 41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508" h="416">
                  <a:moveTo>
                    <a:pt x="17" y="112"/>
                  </a:moveTo>
                  <a:cubicBezTo>
                    <a:pt x="5" y="153"/>
                    <a:pt x="0" y="217"/>
                    <a:pt x="35" y="265"/>
                  </a:cubicBezTo>
                  <a:cubicBezTo>
                    <a:pt x="70" y="313"/>
                    <a:pt x="184" y="384"/>
                    <a:pt x="227" y="400"/>
                  </a:cubicBezTo>
                  <a:cubicBezTo>
                    <a:pt x="270" y="416"/>
                    <a:pt x="264" y="368"/>
                    <a:pt x="293" y="361"/>
                  </a:cubicBezTo>
                  <a:cubicBezTo>
                    <a:pt x="322" y="354"/>
                    <a:pt x="368" y="395"/>
                    <a:pt x="404" y="358"/>
                  </a:cubicBezTo>
                  <a:cubicBezTo>
                    <a:pt x="440" y="321"/>
                    <a:pt x="508" y="196"/>
                    <a:pt x="508" y="140"/>
                  </a:cubicBezTo>
                  <a:cubicBezTo>
                    <a:pt x="508" y="84"/>
                    <a:pt x="445" y="44"/>
                    <a:pt x="407" y="22"/>
                  </a:cubicBezTo>
                  <a:cubicBezTo>
                    <a:pt x="369" y="0"/>
                    <a:pt x="314" y="7"/>
                    <a:pt x="281" y="10"/>
                  </a:cubicBezTo>
                  <a:cubicBezTo>
                    <a:pt x="248" y="13"/>
                    <a:pt x="234" y="42"/>
                    <a:pt x="206" y="43"/>
                  </a:cubicBezTo>
                  <a:cubicBezTo>
                    <a:pt x="178" y="44"/>
                    <a:pt x="142" y="7"/>
                    <a:pt x="110" y="19"/>
                  </a:cubicBezTo>
                  <a:cubicBezTo>
                    <a:pt x="78" y="31"/>
                    <a:pt x="31" y="70"/>
                    <a:pt x="17" y="112"/>
                  </a:cubicBezTo>
                  <a:close/>
                </a:path>
              </a:pathLst>
            </a:custGeom>
            <a:gradFill rotWithShape="1">
              <a:gsLst>
                <a:gs pos="0">
                  <a:srgbClr val="CC0000"/>
                </a:gs>
                <a:gs pos="100000">
                  <a:srgbClr val="FF0000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84" name="Freeform 592"/>
            <p:cNvSpPr>
              <a:spLocks/>
            </p:cNvSpPr>
            <p:nvPr/>
          </p:nvSpPr>
          <p:spPr bwMode="auto">
            <a:xfrm rot="161331">
              <a:off x="2730" y="1846"/>
              <a:ext cx="296" cy="258"/>
            </a:xfrm>
            <a:custGeom>
              <a:avLst/>
              <a:gdLst>
                <a:gd name="T0" fmla="*/ 215 w 288"/>
                <a:gd name="T1" fmla="*/ 97 h 218"/>
                <a:gd name="T2" fmla="*/ 49 w 288"/>
                <a:gd name="T3" fmla="*/ 21 h 218"/>
                <a:gd name="T4" fmla="*/ 4 w 288"/>
                <a:gd name="T5" fmla="*/ 226 h 218"/>
                <a:gd name="T6" fmla="*/ 78 w 288"/>
                <a:gd name="T7" fmla="*/ 449 h 218"/>
                <a:gd name="T8" fmla="*/ 289 w 288"/>
                <a:gd name="T9" fmla="*/ 484 h 218"/>
                <a:gd name="T10" fmla="*/ 326 w 288"/>
                <a:gd name="T11" fmla="*/ 318 h 218"/>
                <a:gd name="T12" fmla="*/ 215 w 288"/>
                <a:gd name="T13" fmla="*/ 97 h 21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88"/>
                <a:gd name="T22" fmla="*/ 0 h 218"/>
                <a:gd name="T23" fmla="*/ 288 w 288"/>
                <a:gd name="T24" fmla="*/ 218 h 21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88" h="218">
                  <a:moveTo>
                    <a:pt x="188" y="41"/>
                  </a:moveTo>
                  <a:cubicBezTo>
                    <a:pt x="148" y="20"/>
                    <a:pt x="75" y="0"/>
                    <a:pt x="44" y="9"/>
                  </a:cubicBezTo>
                  <a:cubicBezTo>
                    <a:pt x="13" y="18"/>
                    <a:pt x="0" y="66"/>
                    <a:pt x="4" y="97"/>
                  </a:cubicBezTo>
                  <a:cubicBezTo>
                    <a:pt x="8" y="128"/>
                    <a:pt x="27" y="174"/>
                    <a:pt x="68" y="193"/>
                  </a:cubicBezTo>
                  <a:cubicBezTo>
                    <a:pt x="109" y="212"/>
                    <a:pt x="216" y="218"/>
                    <a:pt x="252" y="209"/>
                  </a:cubicBezTo>
                  <a:cubicBezTo>
                    <a:pt x="288" y="200"/>
                    <a:pt x="288" y="162"/>
                    <a:pt x="284" y="137"/>
                  </a:cubicBezTo>
                  <a:cubicBezTo>
                    <a:pt x="280" y="112"/>
                    <a:pt x="228" y="62"/>
                    <a:pt x="188" y="41"/>
                  </a:cubicBezTo>
                  <a:close/>
                </a:path>
              </a:pathLst>
            </a:custGeom>
            <a:gradFill rotWithShape="1">
              <a:gsLst>
                <a:gs pos="0">
                  <a:srgbClr val="FFCC00"/>
                </a:gs>
                <a:gs pos="100000">
                  <a:srgbClr val="FF3300"/>
                </a:gs>
              </a:gsLst>
              <a:path path="rect">
                <a:fillToRect l="50000" t="50000" r="50000" b="50000"/>
              </a:path>
            </a:gradFill>
            <a:ln w="9525">
              <a:noFill/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85" name="Freeform 593"/>
            <p:cNvSpPr>
              <a:spLocks/>
            </p:cNvSpPr>
            <p:nvPr/>
          </p:nvSpPr>
          <p:spPr bwMode="auto">
            <a:xfrm rot="161331">
              <a:off x="3011" y="1727"/>
              <a:ext cx="84" cy="116"/>
            </a:xfrm>
            <a:custGeom>
              <a:avLst/>
              <a:gdLst>
                <a:gd name="T0" fmla="*/ 0 w 84"/>
                <a:gd name="T1" fmla="*/ 116 h 116"/>
                <a:gd name="T2" fmla="*/ 40 w 84"/>
                <a:gd name="T3" fmla="*/ 27 h 116"/>
                <a:gd name="T4" fmla="*/ 78 w 84"/>
                <a:gd name="T5" fmla="*/ 0 h 116"/>
                <a:gd name="T6" fmla="*/ 84 w 84"/>
                <a:gd name="T7" fmla="*/ 49 h 116"/>
                <a:gd name="T8" fmla="*/ 0 w 84"/>
                <a:gd name="T9" fmla="*/ 116 h 1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4"/>
                <a:gd name="T16" fmla="*/ 0 h 116"/>
                <a:gd name="T17" fmla="*/ 84 w 84"/>
                <a:gd name="T18" fmla="*/ 116 h 11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4" h="116">
                  <a:moveTo>
                    <a:pt x="0" y="116"/>
                  </a:moveTo>
                  <a:lnTo>
                    <a:pt x="40" y="27"/>
                  </a:lnTo>
                  <a:lnTo>
                    <a:pt x="78" y="0"/>
                  </a:lnTo>
                  <a:lnTo>
                    <a:pt x="84" y="49"/>
                  </a:lnTo>
                  <a:lnTo>
                    <a:pt x="0" y="116"/>
                  </a:lnTo>
                  <a:close/>
                </a:path>
              </a:pathLst>
            </a:custGeom>
            <a:gradFill rotWithShape="1">
              <a:gsLst>
                <a:gs pos="0">
                  <a:srgbClr val="003B00"/>
                </a:gs>
                <a:gs pos="50000">
                  <a:srgbClr val="008000"/>
                </a:gs>
                <a:gs pos="100000">
                  <a:srgbClr val="003B00"/>
                </a:gs>
              </a:gsLst>
              <a:lin ang="5400000" scaled="1"/>
            </a:gradFill>
            <a:ln w="63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86" name="Freeform 594"/>
            <p:cNvSpPr>
              <a:spLocks/>
            </p:cNvSpPr>
            <p:nvPr/>
          </p:nvSpPr>
          <p:spPr bwMode="auto">
            <a:xfrm rot="1038583">
              <a:off x="2873" y="2156"/>
              <a:ext cx="36" cy="18"/>
            </a:xfrm>
            <a:custGeom>
              <a:avLst/>
              <a:gdLst>
                <a:gd name="T0" fmla="*/ 0 w 36"/>
                <a:gd name="T1" fmla="*/ 9 h 18"/>
                <a:gd name="T2" fmla="*/ 21 w 36"/>
                <a:gd name="T3" fmla="*/ 18 h 18"/>
                <a:gd name="T4" fmla="*/ 36 w 36"/>
                <a:gd name="T5" fmla="*/ 0 h 18"/>
                <a:gd name="T6" fmla="*/ 0 w 36"/>
                <a:gd name="T7" fmla="*/ 9 h 1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6"/>
                <a:gd name="T13" fmla="*/ 0 h 18"/>
                <a:gd name="T14" fmla="*/ 36 w 36"/>
                <a:gd name="T15" fmla="*/ 18 h 1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6" h="18">
                  <a:moveTo>
                    <a:pt x="0" y="9"/>
                  </a:moveTo>
                  <a:lnTo>
                    <a:pt x="21" y="18"/>
                  </a:lnTo>
                  <a:lnTo>
                    <a:pt x="36" y="0"/>
                  </a:lnTo>
                  <a:lnTo>
                    <a:pt x="0" y="9"/>
                  </a:lnTo>
                  <a:close/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73" name="Блок-схема: перфолента 172"/>
          <p:cNvSpPr/>
          <p:nvPr/>
        </p:nvSpPr>
        <p:spPr>
          <a:xfrm>
            <a:off x="1857356" y="357166"/>
            <a:ext cx="4357718" cy="2071702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 smtClean="0"/>
              <a:t>1- деңгейлік тапсырма.</a:t>
            </a:r>
            <a:endParaRPr lang="ru-RU" dirty="0"/>
          </a:p>
        </p:txBody>
      </p:sp>
      <p:sp>
        <p:nvSpPr>
          <p:cNvPr id="174" name="Блок-схема: перфолента 173"/>
          <p:cNvSpPr/>
          <p:nvPr/>
        </p:nvSpPr>
        <p:spPr>
          <a:xfrm>
            <a:off x="4429124" y="2143116"/>
            <a:ext cx="3357586" cy="2500330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 smtClean="0"/>
              <a:t>3-деңгейлік тапсырма</a:t>
            </a:r>
            <a:endParaRPr lang="ru-RU" dirty="0"/>
          </a:p>
        </p:txBody>
      </p:sp>
      <p:sp>
        <p:nvSpPr>
          <p:cNvPr id="175" name="Блок-схема: перфолента 174"/>
          <p:cNvSpPr/>
          <p:nvPr/>
        </p:nvSpPr>
        <p:spPr>
          <a:xfrm>
            <a:off x="428596" y="2428868"/>
            <a:ext cx="2857520" cy="2304870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 smtClean="0"/>
              <a:t>2-деңгейлік тапсырма</a:t>
            </a:r>
            <a:endParaRPr lang="ru-RU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3.4104E-6 L 0.50886 -0.010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4" y="-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3" descr="0001"/>
          <p:cNvPicPr>
            <a:picLocks noChangeAspect="1" noChangeArrowheads="1" noCrop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900113" y="3429000"/>
            <a:ext cx="1646237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1" name="Picture 4" descr="0050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4356100" y="3357563"/>
            <a:ext cx="6667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2" name="Picture 5" descr="0001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0" y="2571750"/>
            <a:ext cx="522288" cy="140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3" name="Picture 6" descr="0015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6572264" y="1643050"/>
            <a:ext cx="1603375" cy="174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4" name="Picture 7" descr="0018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7620000" y="785794"/>
            <a:ext cx="1524000" cy="2066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5" name="Picture 8" descr="0022"/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2627313" y="5300663"/>
            <a:ext cx="1052512" cy="155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6" name="Picture 9" descr="0026"/>
          <p:cNvPicPr>
            <a:picLocks noChangeAspect="1" noChangeArrowheads="1"/>
          </p:cNvPicPr>
          <p:nvPr/>
        </p:nvPicPr>
        <p:blipFill>
          <a:blip r:embed="rId8" cstate="screen"/>
          <a:srcRect/>
          <a:stretch>
            <a:fillRect/>
          </a:stretch>
        </p:blipFill>
        <p:spPr bwMode="auto">
          <a:xfrm>
            <a:off x="4572000" y="2143125"/>
            <a:ext cx="1547813" cy="193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7" name="Picture 10" descr="0042"/>
          <p:cNvPicPr>
            <a:picLocks noChangeAspect="1" noChangeArrowheads="1"/>
          </p:cNvPicPr>
          <p:nvPr/>
        </p:nvPicPr>
        <p:blipFill>
          <a:blip r:embed="rId9" cstate="screen"/>
          <a:srcRect/>
          <a:stretch>
            <a:fillRect/>
          </a:stretch>
        </p:blipFill>
        <p:spPr bwMode="auto">
          <a:xfrm>
            <a:off x="7239000" y="4860925"/>
            <a:ext cx="1905000" cy="199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8" name="Picture 11" descr="0046"/>
          <p:cNvPicPr>
            <a:picLocks noChangeAspect="1" noChangeArrowheads="1"/>
          </p:cNvPicPr>
          <p:nvPr/>
        </p:nvPicPr>
        <p:blipFill>
          <a:blip r:embed="rId10" cstate="screen"/>
          <a:srcRect/>
          <a:stretch>
            <a:fillRect/>
          </a:stretch>
        </p:blipFill>
        <p:spPr bwMode="auto">
          <a:xfrm>
            <a:off x="0" y="4333875"/>
            <a:ext cx="1905000" cy="2524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9" name="Picture 12" descr="0008"/>
          <p:cNvPicPr>
            <a:picLocks noChangeAspect="1" noChangeArrowheads="1" noCrop="1"/>
          </p:cNvPicPr>
          <p:nvPr/>
        </p:nvPicPr>
        <p:blipFill>
          <a:blip r:embed="rId11" cstate="screen"/>
          <a:srcRect/>
          <a:stretch>
            <a:fillRect/>
          </a:stretch>
        </p:blipFill>
        <p:spPr bwMode="auto">
          <a:xfrm>
            <a:off x="7858148" y="3500438"/>
            <a:ext cx="1047750" cy="1011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60" name="Picture 13" descr="0013"/>
          <p:cNvPicPr>
            <a:picLocks noChangeAspect="1" noChangeArrowheads="1" noCrop="1"/>
          </p:cNvPicPr>
          <p:nvPr/>
        </p:nvPicPr>
        <p:blipFill>
          <a:blip r:embed="rId12" cstate="screen"/>
          <a:srcRect/>
          <a:stretch>
            <a:fillRect/>
          </a:stretch>
        </p:blipFill>
        <p:spPr bwMode="auto">
          <a:xfrm>
            <a:off x="3643313" y="2143125"/>
            <a:ext cx="17399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61" name="Picture 14" descr="0013"/>
          <p:cNvPicPr>
            <a:picLocks noChangeAspect="1" noChangeArrowheads="1" noCrop="1"/>
          </p:cNvPicPr>
          <p:nvPr/>
        </p:nvPicPr>
        <p:blipFill>
          <a:blip r:embed="rId12" cstate="screen"/>
          <a:srcRect/>
          <a:stretch>
            <a:fillRect/>
          </a:stretch>
        </p:blipFill>
        <p:spPr bwMode="auto">
          <a:xfrm>
            <a:off x="3286125" y="1714500"/>
            <a:ext cx="1295400" cy="102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62" name="Picture 15" descr="0001"/>
          <p:cNvPicPr>
            <a:picLocks noChangeAspect="1" noChangeArrowheads="1" noCrop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619250" y="4076700"/>
            <a:ext cx="1646238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63" name="Picture 16" descr="0008"/>
          <p:cNvPicPr>
            <a:picLocks noChangeAspect="1" noChangeArrowheads="1" noCrop="1"/>
          </p:cNvPicPr>
          <p:nvPr/>
        </p:nvPicPr>
        <p:blipFill>
          <a:blip r:embed="rId11" cstate="screen"/>
          <a:srcRect/>
          <a:stretch>
            <a:fillRect/>
          </a:stretch>
        </p:blipFill>
        <p:spPr bwMode="auto">
          <a:xfrm>
            <a:off x="5715000" y="2643188"/>
            <a:ext cx="1047750" cy="1011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64" name="Picture 17" descr="0016"/>
          <p:cNvPicPr>
            <a:picLocks noChangeAspect="1" noChangeArrowheads="1" noCrop="1"/>
          </p:cNvPicPr>
          <p:nvPr/>
        </p:nvPicPr>
        <p:blipFill>
          <a:blip r:embed="rId13" cstate="screen"/>
          <a:srcRect/>
          <a:stretch>
            <a:fillRect/>
          </a:stretch>
        </p:blipFill>
        <p:spPr bwMode="auto">
          <a:xfrm flipH="1">
            <a:off x="7524750" y="1412875"/>
            <a:ext cx="1233488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65" name="Picture 18" descr="0016"/>
          <p:cNvPicPr>
            <a:picLocks noChangeAspect="1" noChangeArrowheads="1" noCrop="1"/>
          </p:cNvPicPr>
          <p:nvPr/>
        </p:nvPicPr>
        <p:blipFill>
          <a:blip r:embed="rId13" cstate="screen"/>
          <a:srcRect/>
          <a:stretch>
            <a:fillRect/>
          </a:stretch>
        </p:blipFill>
        <p:spPr bwMode="auto">
          <a:xfrm flipH="1">
            <a:off x="2124075" y="3068638"/>
            <a:ext cx="1233488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66" name="Picture 19" descr="0016"/>
          <p:cNvPicPr>
            <a:picLocks noChangeAspect="1" noChangeArrowheads="1" noCrop="1"/>
          </p:cNvPicPr>
          <p:nvPr/>
        </p:nvPicPr>
        <p:blipFill>
          <a:blip r:embed="rId13" cstate="screen"/>
          <a:srcRect/>
          <a:stretch>
            <a:fillRect/>
          </a:stretch>
        </p:blipFill>
        <p:spPr bwMode="auto">
          <a:xfrm>
            <a:off x="0" y="1628775"/>
            <a:ext cx="1233488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67" name="Picture 7" descr="z"/>
          <p:cNvPicPr>
            <a:picLocks noChangeAspect="1" noChangeArrowheads="1" noCrop="1"/>
          </p:cNvPicPr>
          <p:nvPr/>
        </p:nvPicPr>
        <p:blipFill>
          <a:blip r:embed="rId14" cstate="screen"/>
          <a:srcRect/>
          <a:stretch>
            <a:fillRect/>
          </a:stretch>
        </p:blipFill>
        <p:spPr bwMode="auto">
          <a:xfrm>
            <a:off x="-357188" y="2071688"/>
            <a:ext cx="2143126" cy="407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68" name="Picture 9" descr="bestgif_narod_ru_9260"/>
          <p:cNvPicPr>
            <a:picLocks noChangeAspect="1" noChangeArrowheads="1" noCrop="1"/>
          </p:cNvPicPr>
          <p:nvPr/>
        </p:nvPicPr>
        <p:blipFill>
          <a:blip r:embed="rId15" cstate="screen"/>
          <a:srcRect/>
          <a:stretch>
            <a:fillRect/>
          </a:stretch>
        </p:blipFill>
        <p:spPr bwMode="auto">
          <a:xfrm>
            <a:off x="7143750" y="4143375"/>
            <a:ext cx="1643063" cy="256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Вертикальный свиток 23"/>
          <p:cNvSpPr/>
          <p:nvPr/>
        </p:nvSpPr>
        <p:spPr>
          <a:xfrm>
            <a:off x="714375" y="0"/>
            <a:ext cx="7072313" cy="6858000"/>
          </a:xfrm>
          <a:prstGeom prst="verticalScroll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pic>
        <p:nvPicPr>
          <p:cNvPr id="27670" name="Picture 17" descr="0016"/>
          <p:cNvPicPr>
            <a:picLocks noChangeAspect="1" noChangeArrowheads="1" noCrop="1"/>
          </p:cNvPicPr>
          <p:nvPr/>
        </p:nvPicPr>
        <p:blipFill>
          <a:blip r:embed="rId13" cstate="screen"/>
          <a:srcRect/>
          <a:stretch>
            <a:fillRect/>
          </a:stretch>
        </p:blipFill>
        <p:spPr bwMode="auto">
          <a:xfrm flipH="1">
            <a:off x="0" y="357188"/>
            <a:ext cx="1233488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71" name="Picture 17" descr="0016"/>
          <p:cNvPicPr>
            <a:picLocks noChangeAspect="1" noChangeArrowheads="1" noCrop="1"/>
          </p:cNvPicPr>
          <p:nvPr/>
        </p:nvPicPr>
        <p:blipFill>
          <a:blip r:embed="rId13" cstate="screen"/>
          <a:srcRect/>
          <a:stretch>
            <a:fillRect/>
          </a:stretch>
        </p:blipFill>
        <p:spPr bwMode="auto">
          <a:xfrm flipH="1">
            <a:off x="7715250" y="214313"/>
            <a:ext cx="1233488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72" name="Rectangle 24"/>
          <p:cNvSpPr>
            <a:spLocks noChangeArrowheads="1"/>
          </p:cNvSpPr>
          <p:nvPr/>
        </p:nvSpPr>
        <p:spPr bwMode="auto">
          <a:xfrm>
            <a:off x="1643063" y="1071563"/>
            <a:ext cx="5286375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lvl="1" eaLnBrk="0" hangingPunct="0">
              <a:tabLst>
                <a:tab pos="457200" algn="l"/>
              </a:tabLst>
            </a:pPr>
            <a:r>
              <a:rPr lang="kk-KZ" sz="2800" b="1">
                <a:cs typeface="Times New Roman" pitchFamily="18" charset="0"/>
              </a:rPr>
              <a:t>* Жәй</a:t>
            </a:r>
            <a:r>
              <a:rPr lang="en-US" sz="2800" b="1">
                <a:cs typeface="Times New Roman" pitchFamily="18" charset="0"/>
              </a:rPr>
              <a:t> </a:t>
            </a:r>
            <a:r>
              <a:rPr lang="kk-KZ" sz="2800" b="1">
                <a:cs typeface="Times New Roman" pitchFamily="18" charset="0"/>
              </a:rPr>
              <a:t>көзге көрінбейді,</a:t>
            </a:r>
            <a:endParaRPr lang="ru-RU" sz="2800" b="1"/>
          </a:p>
          <a:p>
            <a:pPr eaLnBrk="0" hangingPunct="0">
              <a:tabLst>
                <a:tab pos="457200" algn="l"/>
              </a:tabLst>
            </a:pPr>
            <a:r>
              <a:rPr lang="kk-KZ" sz="2800" b="1">
                <a:cs typeface="Times New Roman" pitchFamily="18" charset="0"/>
              </a:rPr>
              <a:t>     қозғалуға ерінбейді. Ол не? </a:t>
            </a:r>
            <a:endParaRPr lang="kk-KZ" sz="2800" b="1"/>
          </a:p>
        </p:txBody>
      </p:sp>
      <p:sp>
        <p:nvSpPr>
          <p:cNvPr id="27673" name="Rectangle 25"/>
          <p:cNvSpPr>
            <a:spLocks noChangeArrowheads="1"/>
          </p:cNvSpPr>
          <p:nvPr/>
        </p:nvSpPr>
        <p:spPr bwMode="auto">
          <a:xfrm>
            <a:off x="2143125" y="2071688"/>
            <a:ext cx="4500563" cy="181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 eaLnBrk="0" hangingPunct="0">
              <a:tabLst>
                <a:tab pos="457200" algn="l"/>
              </a:tabLst>
            </a:pPr>
            <a:r>
              <a:rPr lang="kk-KZ" sz="2800" b="1">
                <a:cs typeface="Times New Roman" pitchFamily="18" charset="0"/>
              </a:rPr>
              <a:t>*Теректегі алма қай кезде гүлдейді? </a:t>
            </a:r>
            <a:endParaRPr lang="ru-RU" sz="2800" b="1"/>
          </a:p>
          <a:p>
            <a:pPr algn="just" eaLnBrk="0" hangingPunct="0">
              <a:tabLst>
                <a:tab pos="457200" algn="l"/>
              </a:tabLst>
            </a:pPr>
            <a:r>
              <a:rPr lang="kk-KZ" sz="2800" b="1">
                <a:cs typeface="Times New Roman" pitchFamily="18" charset="0"/>
              </a:rPr>
              <a:t>*Көк шарфты суға салса не болады? </a:t>
            </a:r>
            <a:endParaRPr lang="kk-KZ" sz="2800" b="1"/>
          </a:p>
        </p:txBody>
      </p:sp>
      <p:sp>
        <p:nvSpPr>
          <p:cNvPr id="27674" name="Rectangle 26"/>
          <p:cNvSpPr>
            <a:spLocks noChangeArrowheads="1"/>
          </p:cNvSpPr>
          <p:nvPr/>
        </p:nvSpPr>
        <p:spPr bwMode="auto">
          <a:xfrm>
            <a:off x="2214563" y="3857625"/>
            <a:ext cx="4643437" cy="181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>
              <a:tabLst>
                <a:tab pos="1257300" algn="l"/>
              </a:tabLst>
            </a:pPr>
            <a:r>
              <a:rPr lang="kk-KZ" sz="2800" b="1" dirty="0">
                <a:cs typeface="Times New Roman" pitchFamily="18" charset="0"/>
              </a:rPr>
              <a:t>*Жоғалмайды ешқашан,</a:t>
            </a:r>
            <a:endParaRPr lang="ru-RU" sz="2800" b="1" dirty="0"/>
          </a:p>
          <a:p>
            <a:pPr eaLnBrk="0" hangingPunct="0">
              <a:tabLst>
                <a:tab pos="1257300" algn="l"/>
              </a:tabLst>
            </a:pPr>
            <a:r>
              <a:rPr lang="kk-KZ" sz="2800" b="1" dirty="0">
                <a:cs typeface="Times New Roman" pitchFamily="18" charset="0"/>
              </a:rPr>
              <a:t>Түрлендірсек егер де.</a:t>
            </a:r>
            <a:endParaRPr lang="ru-RU" sz="2800" b="1" dirty="0"/>
          </a:p>
          <a:p>
            <a:pPr eaLnBrk="0" hangingPunct="0">
              <a:tabLst>
                <a:tab pos="1257300" algn="l"/>
              </a:tabLst>
            </a:pPr>
            <a:r>
              <a:rPr lang="kk-KZ" sz="2800" b="1" dirty="0">
                <a:cs typeface="Times New Roman" pitchFamily="18" charset="0"/>
              </a:rPr>
              <a:t>Басқа күйге ауысқан,</a:t>
            </a:r>
          </a:p>
          <a:p>
            <a:pPr eaLnBrk="0" hangingPunct="0">
              <a:tabLst>
                <a:tab pos="1257300" algn="l"/>
              </a:tabLst>
            </a:pPr>
            <a:r>
              <a:rPr lang="kk-KZ" sz="2800" b="1" dirty="0">
                <a:cs typeface="Times New Roman" pitchFamily="18" charset="0"/>
              </a:rPr>
              <a:t>Жұмыс істейді әрқашан</a:t>
            </a:r>
            <a:r>
              <a:rPr lang="ru-RU" sz="2800" b="1" dirty="0"/>
              <a:t> .</a:t>
            </a:r>
          </a:p>
        </p:txBody>
      </p:sp>
      <p:sp>
        <p:nvSpPr>
          <p:cNvPr id="27675" name="Прямоугольник 26"/>
          <p:cNvSpPr>
            <a:spLocks noChangeArrowheads="1"/>
          </p:cNvSpPr>
          <p:nvPr/>
        </p:nvSpPr>
        <p:spPr bwMode="auto">
          <a:xfrm>
            <a:off x="2214563" y="5715000"/>
            <a:ext cx="4357687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k-KZ" sz="2800" b="1"/>
              <a:t>* Көкке қараған,</a:t>
            </a:r>
          </a:p>
          <a:p>
            <a:r>
              <a:rPr lang="kk-KZ" sz="2800" b="1"/>
              <a:t> жұлдыз санаған</a:t>
            </a:r>
            <a:r>
              <a:rPr lang="kk-KZ" sz="2800" b="1">
                <a:cs typeface="Times New Roman" pitchFamily="18" charset="0"/>
              </a:rPr>
              <a:t> .Ол не? </a:t>
            </a:r>
            <a:endParaRPr lang="ru-RU" sz="2800" b="1"/>
          </a:p>
        </p:txBody>
      </p:sp>
      <p:sp>
        <p:nvSpPr>
          <p:cNvPr id="28" name="Прямоугольник 27"/>
          <p:cNvSpPr/>
          <p:nvPr/>
        </p:nvSpPr>
        <p:spPr>
          <a:xfrm>
            <a:off x="2571736" y="0"/>
            <a:ext cx="4506555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5400" b="1" spc="100" dirty="0" err="1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Демалыс</a:t>
            </a:r>
            <a:r>
              <a:rPr lang="ru-RU" sz="5400" b="1" spc="100" dirty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 </a:t>
            </a:r>
            <a:r>
              <a:rPr lang="ru-RU" sz="5400" b="1" spc="100" dirty="0" err="1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сәті</a:t>
            </a:r>
            <a:endParaRPr lang="ru-RU" sz="5400" b="1" spc="100" dirty="0">
              <a:ln w="18000">
                <a:solidFill>
                  <a:schemeClr val="accent1">
                    <a:satMod val="200000"/>
                    <a:tint val="72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</a:endParaRPr>
          </a:p>
        </p:txBody>
      </p:sp>
    </p:spTree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J0282747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628" y="0"/>
            <a:ext cx="2173273" cy="21732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WordArt 4"/>
          <p:cNvSpPr>
            <a:spLocks noChangeArrowheads="1" noChangeShapeType="1" noTextEdit="1"/>
          </p:cNvSpPr>
          <p:nvPr/>
        </p:nvSpPr>
        <p:spPr bwMode="auto">
          <a:xfrm>
            <a:off x="857224" y="428604"/>
            <a:ext cx="5121275" cy="7191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ru-RU" sz="2800" b="1" i="1" kern="10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«Тест"</a:t>
            </a:r>
          </a:p>
        </p:txBody>
      </p:sp>
      <p:sp>
        <p:nvSpPr>
          <p:cNvPr id="21505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357158" y="1357298"/>
            <a:ext cx="8501122" cy="548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>
              <a:buNone/>
            </a:pPr>
            <a:r>
              <a:rPr lang="kk-KZ" sz="16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400" dirty="0" smtClean="0"/>
              <a:t>7х</a:t>
            </a:r>
            <a:r>
              <a:rPr lang="ru-RU" sz="2400" baseline="30000" dirty="0" smtClean="0"/>
              <a:t>2</a:t>
            </a:r>
            <a:r>
              <a:rPr lang="ru-RU" sz="2400" dirty="0" smtClean="0"/>
              <a:t> – 31х – 6 = 0 </a:t>
            </a:r>
            <a:r>
              <a:rPr lang="ru-RU" sz="2400" dirty="0" err="1" smtClean="0"/>
              <a:t>теңдеуінің дискриминантын</a:t>
            </a:r>
            <a:r>
              <a:rPr lang="ru-RU" sz="2400" dirty="0" smtClean="0"/>
              <a:t> </a:t>
            </a:r>
            <a:r>
              <a:rPr lang="ru-RU" sz="2400" dirty="0" err="1" smtClean="0"/>
              <a:t>есептеңіз</a:t>
            </a:r>
            <a:r>
              <a:rPr lang="ru-RU" sz="2400" dirty="0" smtClean="0"/>
              <a:t>.</a:t>
            </a:r>
          </a:p>
          <a:p>
            <a:r>
              <a:rPr lang="ru-RU" sz="2400" dirty="0" smtClean="0"/>
              <a:t>А. D=1129;</a:t>
            </a:r>
            <a:r>
              <a:rPr lang="en-US" sz="2400" dirty="0" smtClean="0"/>
              <a:t>	</a:t>
            </a:r>
            <a:r>
              <a:rPr lang="ru-RU" sz="2400" dirty="0" smtClean="0"/>
              <a:t>B.</a:t>
            </a:r>
            <a:r>
              <a:rPr lang="en-US" sz="2400" dirty="0" smtClean="0"/>
              <a:t> D=919;	C. D=793;	D. D=1003.</a:t>
            </a:r>
            <a:endParaRPr lang="ru-RU" sz="2400" dirty="0" smtClean="0"/>
          </a:p>
          <a:p>
            <a:pPr lvl="0"/>
            <a:r>
              <a:rPr lang="ru-RU" sz="2400" dirty="0" err="1" smtClean="0"/>
              <a:t>Берілген</a:t>
            </a:r>
            <a:r>
              <a:rPr lang="ru-RU" sz="2400" dirty="0" smtClean="0"/>
              <a:t> </a:t>
            </a:r>
            <a:r>
              <a:rPr lang="ru-RU" sz="2400" dirty="0" err="1" smtClean="0"/>
              <a:t>теңдеулердің арасынан</a:t>
            </a:r>
            <a:r>
              <a:rPr lang="ru-RU" sz="2400" dirty="0" smtClean="0"/>
              <a:t> </a:t>
            </a:r>
            <a:r>
              <a:rPr lang="ru-RU" sz="2400" dirty="0" err="1" smtClean="0"/>
              <a:t>келтірілген</a:t>
            </a:r>
            <a:r>
              <a:rPr lang="ru-RU" sz="2400" dirty="0" smtClean="0"/>
              <a:t> квадрат </a:t>
            </a:r>
            <a:r>
              <a:rPr lang="ru-RU" sz="2400" dirty="0" err="1" smtClean="0"/>
              <a:t>теңдеуді көрсетіңдер</a:t>
            </a:r>
            <a:r>
              <a:rPr lang="en-US" sz="2400" dirty="0" smtClean="0"/>
              <a:t>.</a:t>
            </a:r>
            <a:r>
              <a:rPr lang="ru-RU" sz="2400" dirty="0" smtClean="0"/>
              <a:t>А</a:t>
            </a:r>
            <a:r>
              <a:rPr lang="en-US" sz="2400" dirty="0" smtClean="0"/>
              <a:t>. 5x</a:t>
            </a:r>
            <a:r>
              <a:rPr lang="en-US" sz="2400" baseline="30000" dirty="0" smtClean="0"/>
              <a:t>2</a:t>
            </a:r>
            <a:r>
              <a:rPr lang="en-US" sz="2400" dirty="0" smtClean="0"/>
              <a:t> – 29=0;</a:t>
            </a:r>
            <a:r>
              <a:rPr lang="ru-RU" sz="2400" dirty="0" smtClean="0"/>
              <a:t>В</a:t>
            </a:r>
            <a:r>
              <a:rPr lang="en-US" sz="2400" dirty="0" smtClean="0"/>
              <a:t>. –x</a:t>
            </a:r>
            <a:r>
              <a:rPr lang="en-US" sz="2400" baseline="30000" dirty="0" smtClean="0"/>
              <a:t>2</a:t>
            </a:r>
            <a:r>
              <a:rPr lang="en-US" sz="2400" dirty="0" smtClean="0"/>
              <a:t> + 2x – 4.8=0;</a:t>
            </a:r>
            <a:r>
              <a:rPr lang="ru-RU" sz="2400" dirty="0" smtClean="0"/>
              <a:t>С</a:t>
            </a:r>
            <a:r>
              <a:rPr lang="en-US" sz="2400" dirty="0" smtClean="0"/>
              <a:t>. x</a:t>
            </a:r>
            <a:r>
              <a:rPr lang="en-US" sz="2400" baseline="30000" dirty="0" smtClean="0"/>
              <a:t>3</a:t>
            </a:r>
            <a:r>
              <a:rPr lang="en-US" sz="2400" dirty="0" smtClean="0"/>
              <a:t> + x</a:t>
            </a:r>
            <a:r>
              <a:rPr lang="en-US" sz="2400" baseline="30000" dirty="0" smtClean="0"/>
              <a:t>2</a:t>
            </a:r>
            <a:r>
              <a:rPr lang="en-US" sz="2400" dirty="0" smtClean="0"/>
              <a:t> + 12x=0;D. x</a:t>
            </a:r>
            <a:r>
              <a:rPr lang="en-US" sz="2400" baseline="30000" dirty="0" smtClean="0"/>
              <a:t>2</a:t>
            </a:r>
            <a:r>
              <a:rPr lang="en-US" sz="2400" dirty="0" smtClean="0"/>
              <a:t> – 0.7x – 0.75=0.</a:t>
            </a:r>
            <a:endParaRPr lang="ru-RU" sz="2400" dirty="0" smtClean="0"/>
          </a:p>
          <a:p>
            <a:pPr lvl="0"/>
            <a:r>
              <a:rPr lang="ru-RU" sz="2400" dirty="0" smtClean="0"/>
              <a:t>3</a:t>
            </a:r>
            <a:r>
              <a:rPr lang="en-US" sz="2400" dirty="0" smtClean="0"/>
              <a:t>x</a:t>
            </a:r>
            <a:r>
              <a:rPr lang="ru-RU" sz="2400" baseline="30000" dirty="0" smtClean="0"/>
              <a:t>2</a:t>
            </a:r>
            <a:r>
              <a:rPr lang="ru-RU" sz="2400" dirty="0" smtClean="0"/>
              <a:t> + 6.1</a:t>
            </a:r>
            <a:r>
              <a:rPr lang="en-US" sz="2400" dirty="0" smtClean="0"/>
              <a:t>x</a:t>
            </a:r>
            <a:r>
              <a:rPr lang="ru-RU" sz="2400" dirty="0" smtClean="0"/>
              <a:t> – 5.4 = 0 квадрат </a:t>
            </a:r>
            <a:r>
              <a:rPr lang="ru-RU" sz="2400" dirty="0" err="1" smtClean="0"/>
              <a:t>теңдеуін шешіңдер</a:t>
            </a:r>
            <a:r>
              <a:rPr lang="ru-RU" sz="2400" dirty="0" smtClean="0"/>
              <a:t>.</a:t>
            </a:r>
          </a:p>
          <a:p>
            <a:r>
              <a:rPr lang="ru-RU" sz="2400" dirty="0" smtClean="0"/>
              <a:t>А. </a:t>
            </a:r>
            <a:r>
              <a:rPr lang="en-US" sz="2400" dirty="0" smtClean="0"/>
              <a:t>x</a:t>
            </a:r>
            <a:r>
              <a:rPr lang="ru-RU" sz="2400" baseline="-25000" dirty="0" smtClean="0"/>
              <a:t>1</a:t>
            </a:r>
            <a:r>
              <a:rPr lang="ru-RU" sz="2400" dirty="0" smtClean="0"/>
              <a:t>= -2.7 </a:t>
            </a:r>
            <a:r>
              <a:rPr lang="ru-RU" sz="2400" dirty="0" err="1" smtClean="0"/>
              <a:t>және</a:t>
            </a:r>
            <a:r>
              <a:rPr lang="ru-RU" sz="2400" dirty="0" smtClean="0"/>
              <a:t> </a:t>
            </a:r>
            <a:r>
              <a:rPr lang="en-US" sz="2400" dirty="0" smtClean="0"/>
              <a:t>x</a:t>
            </a:r>
            <a:r>
              <a:rPr lang="ru-RU" sz="2400" baseline="-25000" dirty="0" smtClean="0"/>
              <a:t>2</a:t>
            </a:r>
            <a:r>
              <a:rPr lang="ru-RU" sz="2400" dirty="0" smtClean="0"/>
              <a:t>= 2/3;	C. x</a:t>
            </a:r>
            <a:r>
              <a:rPr lang="ru-RU" sz="2400" baseline="-25000" dirty="0" smtClean="0"/>
              <a:t>1</a:t>
            </a:r>
            <a:r>
              <a:rPr lang="ru-RU" sz="2400" dirty="0" smtClean="0"/>
              <a:t>=5.4 </a:t>
            </a:r>
            <a:r>
              <a:rPr lang="ru-RU" sz="2400" dirty="0" err="1" smtClean="0"/>
              <a:t>және </a:t>
            </a:r>
            <a:r>
              <a:rPr lang="ru-RU" sz="2400" dirty="0" smtClean="0"/>
              <a:t>x</a:t>
            </a:r>
            <a:r>
              <a:rPr lang="ru-RU" sz="2400" baseline="-25000" dirty="0" smtClean="0"/>
              <a:t>2</a:t>
            </a:r>
            <a:r>
              <a:rPr lang="ru-RU" sz="2400" dirty="0" smtClean="0"/>
              <a:t>=4/3;</a:t>
            </a:r>
          </a:p>
          <a:p>
            <a:r>
              <a:rPr lang="ru-RU" sz="2400" dirty="0" smtClean="0"/>
              <a:t>B. x</a:t>
            </a:r>
            <a:r>
              <a:rPr lang="ru-RU" sz="2400" baseline="-25000" dirty="0" smtClean="0"/>
              <a:t>1</a:t>
            </a:r>
            <a:r>
              <a:rPr lang="ru-RU" sz="2400" dirty="0" smtClean="0"/>
              <a:t>=  2.7 </a:t>
            </a:r>
            <a:r>
              <a:rPr lang="ru-RU" sz="2400" dirty="0" err="1" smtClean="0"/>
              <a:t>және </a:t>
            </a:r>
            <a:r>
              <a:rPr lang="ru-RU" sz="2400" dirty="0" smtClean="0"/>
              <a:t>x</a:t>
            </a:r>
            <a:r>
              <a:rPr lang="ru-RU" sz="2400" baseline="-25000" dirty="0" smtClean="0"/>
              <a:t>2</a:t>
            </a:r>
            <a:r>
              <a:rPr lang="ru-RU" sz="2400" dirty="0" smtClean="0"/>
              <a:t>=-2/3;	D. x</a:t>
            </a:r>
            <a:r>
              <a:rPr lang="ru-RU" sz="2400" baseline="-25000" dirty="0" smtClean="0"/>
              <a:t>1</a:t>
            </a:r>
            <a:r>
              <a:rPr lang="ru-RU" sz="2400" dirty="0" smtClean="0"/>
              <a:t>=5.4 </a:t>
            </a:r>
            <a:r>
              <a:rPr lang="ru-RU" sz="2400" dirty="0" err="1" smtClean="0"/>
              <a:t>және </a:t>
            </a:r>
            <a:r>
              <a:rPr lang="ru-RU" sz="2400" dirty="0" smtClean="0"/>
              <a:t>x</a:t>
            </a:r>
            <a:r>
              <a:rPr lang="ru-RU" sz="2400" baseline="-25000" dirty="0" smtClean="0"/>
              <a:t>2</a:t>
            </a:r>
            <a:r>
              <a:rPr lang="ru-RU" sz="2400" dirty="0" smtClean="0"/>
              <a:t>=-4/3.</a:t>
            </a:r>
          </a:p>
          <a:p>
            <a:pPr lvl="0"/>
            <a:r>
              <a:rPr lang="ru-RU" sz="2400" dirty="0" smtClean="0"/>
              <a:t>20х</a:t>
            </a:r>
            <a:r>
              <a:rPr lang="ru-RU" sz="2400" baseline="30000" dirty="0" smtClean="0"/>
              <a:t>2</a:t>
            </a:r>
            <a:r>
              <a:rPr lang="ru-RU" sz="2400" dirty="0" smtClean="0"/>
              <a:t> + </a:t>
            </a:r>
            <a:r>
              <a:rPr lang="ru-RU" sz="2400" dirty="0" err="1" smtClean="0"/>
              <a:t>х</a:t>
            </a:r>
            <a:r>
              <a:rPr lang="ru-RU" sz="2400" dirty="0" smtClean="0"/>
              <a:t> – 12 = 0 </a:t>
            </a:r>
            <a:r>
              <a:rPr lang="ru-RU" sz="2400" dirty="0" err="1" smtClean="0"/>
              <a:t>теңдеуінің теріс</a:t>
            </a:r>
            <a:r>
              <a:rPr lang="ru-RU" sz="2400" dirty="0" smtClean="0"/>
              <a:t> </a:t>
            </a:r>
            <a:r>
              <a:rPr lang="ru-RU" sz="2400" dirty="0" err="1" smtClean="0"/>
              <a:t>түбірін табыңдар</a:t>
            </a:r>
            <a:r>
              <a:rPr lang="ru-RU" sz="2400" dirty="0" smtClean="0"/>
              <a:t>.</a:t>
            </a:r>
          </a:p>
          <a:p>
            <a:r>
              <a:rPr lang="ru-RU" sz="2400" dirty="0" smtClean="0"/>
              <a:t>А. -3/4;	В. -4/5;	С. -3/2;	</a:t>
            </a:r>
            <a:r>
              <a:rPr lang="en-US" sz="2400" dirty="0" smtClean="0"/>
              <a:t>D. -8/5.</a:t>
            </a:r>
            <a:endParaRPr lang="ru-RU" sz="2400" dirty="0" smtClean="0"/>
          </a:p>
          <a:p>
            <a:pPr lvl="0"/>
            <a:r>
              <a:rPr lang="en-US" sz="2400" dirty="0" smtClean="0"/>
              <a:t>4x</a:t>
            </a:r>
            <a:r>
              <a:rPr lang="en-US" sz="2400" baseline="30000" dirty="0" smtClean="0"/>
              <a:t>2</a:t>
            </a:r>
            <a:r>
              <a:rPr lang="en-US" sz="2400" dirty="0" smtClean="0"/>
              <a:t> – 9=0 </a:t>
            </a:r>
            <a:r>
              <a:rPr lang="ru-RU" sz="2400" dirty="0" err="1" smtClean="0"/>
              <a:t>теңдеуінің коэффиценттері</a:t>
            </a:r>
            <a:r>
              <a:rPr lang="ru-RU" sz="2400" dirty="0" smtClean="0"/>
              <a:t> мен бос </a:t>
            </a:r>
            <a:r>
              <a:rPr lang="ru-RU" sz="2400" dirty="0" err="1" smtClean="0"/>
              <a:t>мүшесін табыңдар</a:t>
            </a:r>
            <a:r>
              <a:rPr lang="en-US" sz="2400" dirty="0" smtClean="0"/>
              <a:t>. </a:t>
            </a:r>
            <a:r>
              <a:rPr lang="ru-RU" sz="2400" dirty="0" smtClean="0"/>
              <a:t>А</a:t>
            </a:r>
            <a:r>
              <a:rPr lang="en-MY" sz="2400" dirty="0" smtClean="0"/>
              <a:t>. </a:t>
            </a:r>
            <a:r>
              <a:rPr lang="en-US" sz="2400" dirty="0" smtClean="0"/>
              <a:t>a=4, b=0, c=9;	B. a=-4, b=0, c=9;	C. a=4, b=0, c=-9;	D. a=4, b=1, c=9.</a:t>
            </a:r>
            <a:endParaRPr lang="ru-RU" sz="2400" dirty="0"/>
          </a:p>
        </p:txBody>
      </p:sp>
    </p:spTree>
  </p:cSld>
  <p:clrMapOvr>
    <a:masterClrMapping/>
  </p:clrMapOvr>
  <p:transition>
    <p:split orient="vert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WordArt 6"/>
          <p:cNvSpPr>
            <a:spLocks noChangeArrowheads="1" noChangeShapeType="1" noTextEdit="1"/>
          </p:cNvSpPr>
          <p:nvPr/>
        </p:nvSpPr>
        <p:spPr bwMode="auto">
          <a:xfrm rot="-1633415">
            <a:off x="2124075" y="476250"/>
            <a:ext cx="6445250" cy="2663825"/>
          </a:xfrm>
          <a:prstGeom prst="rect">
            <a:avLst/>
          </a:prstGeom>
        </p:spPr>
        <p:txBody>
          <a:bodyPr spcFirstLastPara="1" wrap="none" fromWordArt="1">
            <a:prstTxWarp prst="textArchDown">
              <a:avLst>
                <a:gd name="adj" fmla="val 0"/>
              </a:avLst>
            </a:prstTxWarp>
          </a:bodyPr>
          <a:lstStyle/>
          <a:p>
            <a:pPr algn="ctr"/>
            <a:r>
              <a:rPr lang="ru-RU" sz="3600" kern="10">
                <a:ln w="12700">
                  <a:solidFill>
                    <a:srgbClr val="B2B2B2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520402"/>
                    </a:gs>
                    <a:gs pos="100000">
                      <a:srgbClr val="FFCC00"/>
                    </a:gs>
                  </a:gsLst>
                  <a:lin ang="5400000" scaled="1"/>
                </a:gradFill>
                <a:effectLst>
                  <a:outerShdw dist="35921" dir="2700000" sy="50000" rotWithShape="0">
                    <a:srgbClr val="875B0D">
                      <a:alpha val="70000"/>
                    </a:srgbClr>
                  </a:outerShdw>
                </a:effectLst>
                <a:latin typeface="Arial"/>
                <a:cs typeface="Arial"/>
              </a:rPr>
              <a:t>Жарайсыңдар!</a:t>
            </a:r>
          </a:p>
        </p:txBody>
      </p:sp>
      <p:pic>
        <p:nvPicPr>
          <p:cNvPr id="325640" name="Picture 8" descr="AG00373_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0" y="3243263"/>
            <a:ext cx="4343400" cy="3614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5641" name="Picture 9">
            <a:hlinkClick r:id="" action="ppaction://media"/>
          </p:cNvPr>
          <p:cNvPicPr>
            <a:picLocks noRot="1" noChangeAspect="1" noChangeArrowheads="1"/>
          </p:cNvPicPr>
          <p:nvPr>
            <a:wavAudioFile r:embed="rId1" name="j0214098.wav"/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0" y="65532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8613" name="WordArt 6"/>
          <p:cNvSpPr>
            <a:spLocks noChangeArrowheads="1" noChangeShapeType="1" noTextEdit="1"/>
          </p:cNvSpPr>
          <p:nvPr/>
        </p:nvSpPr>
        <p:spPr bwMode="auto">
          <a:xfrm rot="-1193099">
            <a:off x="611188" y="-458788"/>
            <a:ext cx="4641850" cy="2663826"/>
          </a:xfrm>
          <a:prstGeom prst="rect">
            <a:avLst/>
          </a:prstGeom>
        </p:spPr>
        <p:txBody>
          <a:bodyPr spcFirstLastPara="1" wrap="none" fromWordArt="1">
            <a:prstTxWarp prst="textArchDown">
              <a:avLst>
                <a:gd name="adj" fmla="val 0"/>
              </a:avLst>
            </a:prstTxWarp>
          </a:bodyPr>
          <a:lstStyle/>
          <a:p>
            <a:pPr algn="ctr"/>
            <a:r>
              <a:rPr lang="ru-RU" sz="3600" kern="10">
                <a:ln w="12700">
                  <a:solidFill>
                    <a:srgbClr val="B2B2B2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520402"/>
                    </a:gs>
                    <a:gs pos="100000">
                      <a:srgbClr val="FFCC00"/>
                    </a:gs>
                  </a:gsLst>
                  <a:lin ang="5400000" scaled="1"/>
                </a:gradFill>
                <a:effectLst>
                  <a:outerShdw dist="35921" dir="2700000" sy="50000" rotWithShape="0">
                    <a:srgbClr val="875B0D">
                      <a:alpha val="70000"/>
                    </a:srgbClr>
                  </a:outerShdw>
                </a:effectLst>
                <a:latin typeface="Arial"/>
                <a:cs typeface="Arial"/>
              </a:rPr>
              <a:t>Жарайсыңдар!</a:t>
            </a:r>
          </a:p>
        </p:txBody>
      </p:sp>
      <p:pic>
        <p:nvPicPr>
          <p:cNvPr id="26631" name="Picture 7" descr="12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19700" y="3500438"/>
            <a:ext cx="3529013" cy="2579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32564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256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" fill="hold"/>
                                        <p:tgtEl>
                                          <p:spTgt spid="32564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66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66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66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showWhenStopped="0">
                <p:cTn id="20" repeatCount="5000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25641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20" descr="f79f790b6aa6606d97928e4138eb3d47-web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141244" y="3423444"/>
            <a:ext cx="5229225" cy="776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1" descr="30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28813" y="0"/>
            <a:ext cx="5184775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8" descr="11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-1862851">
            <a:off x="-36513" y="260350"/>
            <a:ext cx="1638301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9" descr="11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-8424898">
            <a:off x="34925" y="5710238"/>
            <a:ext cx="1638300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7" descr="11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100891">
            <a:off x="7470775" y="476250"/>
            <a:ext cx="1638300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0" descr="11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7937424">
            <a:off x="7499350" y="5630863"/>
            <a:ext cx="1638300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11" descr="30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24075" y="5734050"/>
            <a:ext cx="5184775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9641" name="Picture 20" descr="f79f790b6aa6606d97928e4138eb3d47-web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2047081" y="3423444"/>
            <a:ext cx="5229225" cy="776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9642" name="WordArt 15"/>
          <p:cNvSpPr>
            <a:spLocks noChangeArrowheads="1" noChangeShapeType="1" noTextEdit="1"/>
          </p:cNvSpPr>
          <p:nvPr/>
        </p:nvSpPr>
        <p:spPr bwMode="auto">
          <a:xfrm>
            <a:off x="1763713" y="1773238"/>
            <a:ext cx="5976937" cy="2808287"/>
          </a:xfrm>
          <a:prstGeom prst="rect">
            <a:avLst/>
          </a:prstGeom>
        </p:spPr>
        <p:txBody>
          <a:bodyPr wrap="none" fromWordArt="1">
            <a:prstTxWarp prst="textCurveUp">
              <a:avLst>
                <a:gd name="adj" fmla="val 40356"/>
              </a:avLst>
            </a:prstTxWarp>
          </a:bodyPr>
          <a:lstStyle/>
          <a:p>
            <a:pPr algn="ctr"/>
            <a:r>
              <a:rPr lang="ru-RU" sz="3600" kern="1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45791" dir="2021404" algn="ctr" rotWithShape="0">
                    <a:srgbClr val="808080">
                      <a:alpha val="79999"/>
                    </a:srgbClr>
                  </a:outerShdw>
                </a:effectLst>
                <a:latin typeface="Arial"/>
                <a:cs typeface="Arial"/>
              </a:rPr>
              <a:t>Назарлаңызға рахмет!!!</a:t>
            </a:r>
          </a:p>
        </p:txBody>
      </p:sp>
      <p:pic>
        <p:nvPicPr>
          <p:cNvPr id="3" name="Picture 2" descr="12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14813" y="4572000"/>
            <a:ext cx="950912" cy="950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9644" name="Picture 27" descr="119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1357313" y="4071938"/>
            <a:ext cx="1790700" cy="140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2" descr="12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00788" y="1484313"/>
            <a:ext cx="719137" cy="950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9646" name="Picture 27" descr="119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3492500" y="981075"/>
            <a:ext cx="1790700" cy="140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12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63713" y="1268413"/>
            <a:ext cx="719137" cy="950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9648" name="Picture 27" descr="119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156325" y="4149725"/>
            <a:ext cx="1790700" cy="140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179</TotalTime>
  <Words>324</Words>
  <PresentationFormat>Экран (4:3)</PresentationFormat>
  <Paragraphs>76</Paragraphs>
  <Slides>10</Slides>
  <Notes>1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26</cp:revision>
  <dcterms:created xsi:type="dcterms:W3CDTF">2016-01-20T12:00:12Z</dcterms:created>
  <dcterms:modified xsi:type="dcterms:W3CDTF">2016-01-21T02:57:12Z</dcterms:modified>
</cp:coreProperties>
</file>